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8F07DA-DBB0-4B41-835C-FA1BF2095C60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AR"/>
        </a:p>
      </dgm:t>
    </dgm:pt>
    <dgm:pt modelId="{BFB173DC-3BAD-47E5-A412-5C452DCC607C}">
      <dgm:prSet phldrT="[Texto]"/>
      <dgm:spPr/>
      <dgm:t>
        <a:bodyPr/>
        <a:lstStyle/>
        <a:p>
          <a:r>
            <a:rPr lang="es-AR" dirty="0"/>
            <a:t>More </a:t>
          </a:r>
          <a:r>
            <a:rPr lang="es-AR" dirty="0" err="1"/>
            <a:t>than</a:t>
          </a:r>
          <a:r>
            <a:rPr lang="es-AR" dirty="0"/>
            <a:t> 1 </a:t>
          </a:r>
          <a:r>
            <a:rPr lang="es-AR" dirty="0" err="1"/>
            <a:t>million</a:t>
          </a:r>
          <a:r>
            <a:rPr lang="es-AR" dirty="0"/>
            <a:t> </a:t>
          </a:r>
          <a:r>
            <a:rPr lang="es-AR" dirty="0" err="1"/>
            <a:t>sexually</a:t>
          </a:r>
          <a:r>
            <a:rPr lang="es-AR" dirty="0"/>
            <a:t> </a:t>
          </a:r>
          <a:r>
            <a:rPr lang="es-AR" dirty="0" err="1"/>
            <a:t>transmitted</a:t>
          </a:r>
          <a:r>
            <a:rPr lang="es-AR" dirty="0"/>
            <a:t> </a:t>
          </a:r>
          <a:r>
            <a:rPr lang="es-AR" dirty="0" err="1"/>
            <a:t>infections</a:t>
          </a:r>
          <a:r>
            <a:rPr lang="es-AR" dirty="0"/>
            <a:t> (</a:t>
          </a:r>
          <a:r>
            <a:rPr lang="es-AR" dirty="0" err="1"/>
            <a:t>STIs</a:t>
          </a:r>
          <a:r>
            <a:rPr lang="es-AR" dirty="0"/>
            <a:t>) are </a:t>
          </a:r>
          <a:r>
            <a:rPr lang="es-AR" dirty="0" err="1"/>
            <a:t>acquired</a:t>
          </a:r>
          <a:r>
            <a:rPr lang="es-AR" dirty="0"/>
            <a:t> </a:t>
          </a:r>
          <a:r>
            <a:rPr lang="es-AR" dirty="0" err="1"/>
            <a:t>every</a:t>
          </a:r>
          <a:r>
            <a:rPr lang="es-AR" dirty="0"/>
            <a:t> </a:t>
          </a:r>
          <a:r>
            <a:rPr lang="es-AR" dirty="0" err="1"/>
            <a:t>day</a:t>
          </a:r>
          <a:r>
            <a:rPr lang="es-AR" dirty="0"/>
            <a:t> in </a:t>
          </a:r>
          <a:r>
            <a:rPr lang="es-AR" dirty="0" err="1"/>
            <a:t>the</a:t>
          </a:r>
          <a:r>
            <a:rPr lang="es-AR" dirty="0"/>
            <a:t> </a:t>
          </a:r>
          <a:r>
            <a:rPr lang="es-AR" dirty="0" err="1"/>
            <a:t>world</a:t>
          </a:r>
          <a:r>
            <a:rPr lang="es-AR" dirty="0"/>
            <a:t>.</a:t>
          </a:r>
        </a:p>
      </dgm:t>
    </dgm:pt>
    <dgm:pt modelId="{A10D832E-BC18-4588-B7B4-869AB2DF7EF9}" type="parTrans" cxnId="{A4EC10D7-37BA-45C3-9DAF-7EB8753BBFCA}">
      <dgm:prSet/>
      <dgm:spPr/>
      <dgm:t>
        <a:bodyPr/>
        <a:lstStyle/>
        <a:p>
          <a:endParaRPr lang="es-AR"/>
        </a:p>
      </dgm:t>
    </dgm:pt>
    <dgm:pt modelId="{080F834B-EC57-4E1A-801B-4C01A063E72E}" type="sibTrans" cxnId="{A4EC10D7-37BA-45C3-9DAF-7EB8753BBFCA}">
      <dgm:prSet/>
      <dgm:spPr/>
      <dgm:t>
        <a:bodyPr/>
        <a:lstStyle/>
        <a:p>
          <a:endParaRPr lang="es-AR"/>
        </a:p>
      </dgm:t>
    </dgm:pt>
    <dgm:pt modelId="{B1EF87AA-C258-4AE1-81E8-2DDF7AD886AA}">
      <dgm:prSet phldrT="[Texto]"/>
      <dgm:spPr/>
      <dgm:t>
        <a:bodyPr/>
        <a:lstStyle/>
        <a:p>
          <a:r>
            <a:rPr lang="es-AR" dirty="0" err="1"/>
            <a:t>There</a:t>
          </a:r>
          <a:r>
            <a:rPr lang="es-AR" dirty="0"/>
            <a:t> are More </a:t>
          </a:r>
          <a:r>
            <a:rPr lang="es-AR" dirty="0" err="1"/>
            <a:t>than</a:t>
          </a:r>
          <a:r>
            <a:rPr lang="es-AR" dirty="0"/>
            <a:t> 290 </a:t>
          </a:r>
          <a:r>
            <a:rPr lang="es-AR" dirty="0" err="1"/>
            <a:t>million</a:t>
          </a:r>
          <a:r>
            <a:rPr lang="es-AR" dirty="0"/>
            <a:t> </a:t>
          </a:r>
          <a:r>
            <a:rPr lang="es-AR" dirty="0" err="1"/>
            <a:t>women</a:t>
          </a:r>
          <a:r>
            <a:rPr lang="es-AR" dirty="0"/>
            <a:t> </a:t>
          </a:r>
          <a:r>
            <a:rPr lang="es-AR" dirty="0" err="1"/>
            <a:t>have</a:t>
          </a:r>
          <a:r>
            <a:rPr lang="es-AR" dirty="0"/>
            <a:t> a human </a:t>
          </a:r>
          <a:r>
            <a:rPr lang="es-AR" dirty="0" err="1"/>
            <a:t>papillomavirus</a:t>
          </a:r>
          <a:r>
            <a:rPr lang="es-AR" dirty="0"/>
            <a:t> (HPV) </a:t>
          </a:r>
          <a:r>
            <a:rPr lang="es-AR" dirty="0" err="1"/>
            <a:t>infection</a:t>
          </a:r>
          <a:endParaRPr lang="es-AR" dirty="0"/>
        </a:p>
      </dgm:t>
    </dgm:pt>
    <dgm:pt modelId="{55E242B5-4A4B-4040-83D5-B2F3558CDA3A}" type="parTrans" cxnId="{0B26DC19-5195-41F7-B67F-4228D7FE6D9B}">
      <dgm:prSet/>
      <dgm:spPr/>
      <dgm:t>
        <a:bodyPr/>
        <a:lstStyle/>
        <a:p>
          <a:endParaRPr lang="es-AR"/>
        </a:p>
      </dgm:t>
    </dgm:pt>
    <dgm:pt modelId="{4511157E-B872-41F0-A634-C1548D782396}" type="sibTrans" cxnId="{0B26DC19-5195-41F7-B67F-4228D7FE6D9B}">
      <dgm:prSet/>
      <dgm:spPr/>
      <dgm:t>
        <a:bodyPr/>
        <a:lstStyle/>
        <a:p>
          <a:endParaRPr lang="es-AR"/>
        </a:p>
      </dgm:t>
    </dgm:pt>
    <dgm:pt modelId="{CDA1EFD0-F859-4E8C-85D7-BFB24F48BD72}">
      <dgm:prSet phldrT="[Texto]"/>
      <dgm:spPr/>
      <dgm:t>
        <a:bodyPr/>
        <a:lstStyle/>
        <a:p>
          <a:r>
            <a:rPr lang="es-AR" dirty="0" err="1"/>
            <a:t>STIs</a:t>
          </a:r>
          <a:r>
            <a:rPr lang="es-AR" dirty="0"/>
            <a:t> can </a:t>
          </a:r>
          <a:r>
            <a:rPr lang="es-AR" dirty="0" err="1"/>
            <a:t>increase</a:t>
          </a:r>
          <a:r>
            <a:rPr lang="es-AR" dirty="0"/>
            <a:t> </a:t>
          </a:r>
          <a:r>
            <a:rPr lang="es-AR" dirty="0" err="1"/>
            <a:t>the</a:t>
          </a:r>
          <a:r>
            <a:rPr lang="es-AR" dirty="0"/>
            <a:t> </a:t>
          </a:r>
          <a:r>
            <a:rPr lang="es-AR" dirty="0" err="1"/>
            <a:t>risk</a:t>
          </a:r>
          <a:r>
            <a:rPr lang="es-AR" dirty="0"/>
            <a:t> of HIV </a:t>
          </a:r>
          <a:r>
            <a:rPr lang="es-AR" dirty="0" err="1"/>
            <a:t>acquisition</a:t>
          </a:r>
          <a:r>
            <a:rPr lang="es-AR" dirty="0"/>
            <a:t> and in </a:t>
          </a:r>
          <a:r>
            <a:rPr lang="es-AR" dirty="0" err="1"/>
            <a:t>some</a:t>
          </a:r>
          <a:r>
            <a:rPr lang="es-AR" dirty="0"/>
            <a:t> cases, </a:t>
          </a:r>
          <a:r>
            <a:rPr lang="es-AR" dirty="0" err="1"/>
            <a:t>STIs</a:t>
          </a:r>
          <a:r>
            <a:rPr lang="es-AR" dirty="0"/>
            <a:t> can </a:t>
          </a:r>
          <a:r>
            <a:rPr lang="es-AR" dirty="0" err="1"/>
            <a:t>have</a:t>
          </a:r>
          <a:r>
            <a:rPr lang="es-AR" dirty="0"/>
            <a:t> </a:t>
          </a:r>
          <a:r>
            <a:rPr lang="es-AR" dirty="0" err="1"/>
            <a:t>serious</a:t>
          </a:r>
          <a:r>
            <a:rPr lang="es-AR" dirty="0"/>
            <a:t> </a:t>
          </a:r>
          <a:r>
            <a:rPr lang="es-AR" dirty="0" err="1"/>
            <a:t>reproductive</a:t>
          </a:r>
          <a:r>
            <a:rPr lang="es-AR" dirty="0"/>
            <a:t> </a:t>
          </a:r>
          <a:r>
            <a:rPr lang="es-AR" dirty="0" err="1"/>
            <a:t>health</a:t>
          </a:r>
          <a:r>
            <a:rPr lang="es-AR" dirty="0"/>
            <a:t> </a:t>
          </a:r>
          <a:r>
            <a:rPr lang="es-AR" dirty="0" err="1"/>
            <a:t>like</a:t>
          </a:r>
          <a:r>
            <a:rPr lang="es-AR" dirty="0"/>
            <a:t> </a:t>
          </a:r>
          <a:r>
            <a:rPr lang="es-AR" dirty="0" err="1"/>
            <a:t>infertility</a:t>
          </a:r>
          <a:r>
            <a:rPr lang="es-AR" dirty="0"/>
            <a:t>.</a:t>
          </a:r>
        </a:p>
      </dgm:t>
    </dgm:pt>
    <dgm:pt modelId="{F62C9637-0756-4107-92FA-DE75A99E4A07}" type="parTrans" cxnId="{F664DF2F-D06F-4E1F-A729-604039CD80EA}">
      <dgm:prSet/>
      <dgm:spPr/>
      <dgm:t>
        <a:bodyPr/>
        <a:lstStyle/>
        <a:p>
          <a:endParaRPr lang="es-AR"/>
        </a:p>
      </dgm:t>
    </dgm:pt>
    <dgm:pt modelId="{184E3960-7894-4915-9B13-A963D6C37F83}" type="sibTrans" cxnId="{F664DF2F-D06F-4E1F-A729-604039CD80EA}">
      <dgm:prSet/>
      <dgm:spPr/>
      <dgm:t>
        <a:bodyPr/>
        <a:lstStyle/>
        <a:p>
          <a:endParaRPr lang="es-AR"/>
        </a:p>
      </dgm:t>
    </dgm:pt>
    <dgm:pt modelId="{62F6E218-A2E3-4543-A435-60A4D77D8F2B}" type="pres">
      <dgm:prSet presAssocID="{428F07DA-DBB0-4B41-835C-FA1BF2095C60}" presName="Name0" presStyleCnt="0">
        <dgm:presLayoutVars>
          <dgm:chMax val="7"/>
          <dgm:chPref val="7"/>
          <dgm:dir/>
        </dgm:presLayoutVars>
      </dgm:prSet>
      <dgm:spPr/>
    </dgm:pt>
    <dgm:pt modelId="{4EA32B3E-E528-4D0C-B0A9-CA8E206448AE}" type="pres">
      <dgm:prSet presAssocID="{428F07DA-DBB0-4B41-835C-FA1BF2095C60}" presName="Name1" presStyleCnt="0"/>
      <dgm:spPr/>
    </dgm:pt>
    <dgm:pt modelId="{11AEA18B-6EEA-47B9-8342-AA5AD206BCDA}" type="pres">
      <dgm:prSet presAssocID="{428F07DA-DBB0-4B41-835C-FA1BF2095C60}" presName="cycle" presStyleCnt="0"/>
      <dgm:spPr/>
    </dgm:pt>
    <dgm:pt modelId="{8162F9A6-DA88-46DA-AC0A-951B7C6531E2}" type="pres">
      <dgm:prSet presAssocID="{428F07DA-DBB0-4B41-835C-FA1BF2095C60}" presName="srcNode" presStyleLbl="node1" presStyleIdx="0" presStyleCnt="3"/>
      <dgm:spPr/>
    </dgm:pt>
    <dgm:pt modelId="{D119C1D9-D34C-41D6-AAF5-79693F4360D1}" type="pres">
      <dgm:prSet presAssocID="{428F07DA-DBB0-4B41-835C-FA1BF2095C60}" presName="conn" presStyleLbl="parChTrans1D2" presStyleIdx="0" presStyleCnt="1"/>
      <dgm:spPr/>
    </dgm:pt>
    <dgm:pt modelId="{AF605E97-3E33-45A2-ABFC-59CB8DDC9088}" type="pres">
      <dgm:prSet presAssocID="{428F07DA-DBB0-4B41-835C-FA1BF2095C60}" presName="extraNode" presStyleLbl="node1" presStyleIdx="0" presStyleCnt="3"/>
      <dgm:spPr/>
    </dgm:pt>
    <dgm:pt modelId="{CB40F083-B667-4923-B8BA-6E3E5D0432AC}" type="pres">
      <dgm:prSet presAssocID="{428F07DA-DBB0-4B41-835C-FA1BF2095C60}" presName="dstNode" presStyleLbl="node1" presStyleIdx="0" presStyleCnt="3"/>
      <dgm:spPr/>
    </dgm:pt>
    <dgm:pt modelId="{C708FE28-C18F-41CE-9A94-A43370C3B074}" type="pres">
      <dgm:prSet presAssocID="{BFB173DC-3BAD-47E5-A412-5C452DCC607C}" presName="text_1" presStyleLbl="node1" presStyleIdx="0" presStyleCnt="3">
        <dgm:presLayoutVars>
          <dgm:bulletEnabled val="1"/>
        </dgm:presLayoutVars>
      </dgm:prSet>
      <dgm:spPr/>
    </dgm:pt>
    <dgm:pt modelId="{867A06E7-1814-4AF5-BF29-9F4CB58D5489}" type="pres">
      <dgm:prSet presAssocID="{BFB173DC-3BAD-47E5-A412-5C452DCC607C}" presName="accent_1" presStyleCnt="0"/>
      <dgm:spPr/>
    </dgm:pt>
    <dgm:pt modelId="{9529F262-A1B3-44D9-AF68-282A72CF4F56}" type="pres">
      <dgm:prSet presAssocID="{BFB173DC-3BAD-47E5-A412-5C452DCC607C}" presName="accentRepeatNode" presStyleLbl="solidFgAcc1" presStyleIdx="0" presStyleCnt="3"/>
      <dgm:spPr/>
    </dgm:pt>
    <dgm:pt modelId="{FF05BC34-5220-4F9D-862A-363E6E9DA035}" type="pres">
      <dgm:prSet presAssocID="{B1EF87AA-C258-4AE1-81E8-2DDF7AD886AA}" presName="text_2" presStyleLbl="node1" presStyleIdx="1" presStyleCnt="3">
        <dgm:presLayoutVars>
          <dgm:bulletEnabled val="1"/>
        </dgm:presLayoutVars>
      </dgm:prSet>
      <dgm:spPr/>
    </dgm:pt>
    <dgm:pt modelId="{5297791B-EE6D-47E3-9AFF-520359735927}" type="pres">
      <dgm:prSet presAssocID="{B1EF87AA-C258-4AE1-81E8-2DDF7AD886AA}" presName="accent_2" presStyleCnt="0"/>
      <dgm:spPr/>
    </dgm:pt>
    <dgm:pt modelId="{693F9DE4-F4DF-462D-B35F-3F2E5AD4006F}" type="pres">
      <dgm:prSet presAssocID="{B1EF87AA-C258-4AE1-81E8-2DDF7AD886AA}" presName="accentRepeatNode" presStyleLbl="solidFgAcc1" presStyleIdx="1" presStyleCnt="3"/>
      <dgm:spPr/>
    </dgm:pt>
    <dgm:pt modelId="{2C88B58A-C515-4BB0-8247-2290FB0D7D08}" type="pres">
      <dgm:prSet presAssocID="{CDA1EFD0-F859-4E8C-85D7-BFB24F48BD72}" presName="text_3" presStyleLbl="node1" presStyleIdx="2" presStyleCnt="3">
        <dgm:presLayoutVars>
          <dgm:bulletEnabled val="1"/>
        </dgm:presLayoutVars>
      </dgm:prSet>
      <dgm:spPr/>
    </dgm:pt>
    <dgm:pt modelId="{F8ADC205-F1E7-405D-A939-AA9B5F3C7654}" type="pres">
      <dgm:prSet presAssocID="{CDA1EFD0-F859-4E8C-85D7-BFB24F48BD72}" presName="accent_3" presStyleCnt="0"/>
      <dgm:spPr/>
    </dgm:pt>
    <dgm:pt modelId="{DA6268C7-F7BF-40C2-A460-1D8DD9D0B164}" type="pres">
      <dgm:prSet presAssocID="{CDA1EFD0-F859-4E8C-85D7-BFB24F48BD72}" presName="accentRepeatNode" presStyleLbl="solidFgAcc1" presStyleIdx="2" presStyleCnt="3"/>
      <dgm:spPr/>
    </dgm:pt>
  </dgm:ptLst>
  <dgm:cxnLst>
    <dgm:cxn modelId="{0B26DC19-5195-41F7-B67F-4228D7FE6D9B}" srcId="{428F07DA-DBB0-4B41-835C-FA1BF2095C60}" destId="{B1EF87AA-C258-4AE1-81E8-2DDF7AD886AA}" srcOrd="1" destOrd="0" parTransId="{55E242B5-4A4B-4040-83D5-B2F3558CDA3A}" sibTransId="{4511157E-B872-41F0-A634-C1548D782396}"/>
    <dgm:cxn modelId="{3D3BD12E-F714-48B6-BF5A-623519166595}" type="presOf" srcId="{080F834B-EC57-4E1A-801B-4C01A063E72E}" destId="{D119C1D9-D34C-41D6-AAF5-79693F4360D1}" srcOrd="0" destOrd="0" presId="urn:microsoft.com/office/officeart/2008/layout/VerticalCurvedList"/>
    <dgm:cxn modelId="{F664DF2F-D06F-4E1F-A729-604039CD80EA}" srcId="{428F07DA-DBB0-4B41-835C-FA1BF2095C60}" destId="{CDA1EFD0-F859-4E8C-85D7-BFB24F48BD72}" srcOrd="2" destOrd="0" parTransId="{F62C9637-0756-4107-92FA-DE75A99E4A07}" sibTransId="{184E3960-7894-4915-9B13-A963D6C37F83}"/>
    <dgm:cxn modelId="{CAC59637-1D16-444D-BDBE-6D17CCC34A49}" type="presOf" srcId="{CDA1EFD0-F859-4E8C-85D7-BFB24F48BD72}" destId="{2C88B58A-C515-4BB0-8247-2290FB0D7D08}" srcOrd="0" destOrd="0" presId="urn:microsoft.com/office/officeart/2008/layout/VerticalCurvedList"/>
    <dgm:cxn modelId="{AE48654E-6E9B-4F62-8B4F-97BE38914D33}" type="presOf" srcId="{B1EF87AA-C258-4AE1-81E8-2DDF7AD886AA}" destId="{FF05BC34-5220-4F9D-862A-363E6E9DA035}" srcOrd="0" destOrd="0" presId="urn:microsoft.com/office/officeart/2008/layout/VerticalCurvedList"/>
    <dgm:cxn modelId="{8C7DAB52-AC2C-425F-9838-944FC06DE922}" type="presOf" srcId="{BFB173DC-3BAD-47E5-A412-5C452DCC607C}" destId="{C708FE28-C18F-41CE-9A94-A43370C3B074}" srcOrd="0" destOrd="0" presId="urn:microsoft.com/office/officeart/2008/layout/VerticalCurvedList"/>
    <dgm:cxn modelId="{45AE6482-563B-4947-B7C8-B4278A41B380}" type="presOf" srcId="{428F07DA-DBB0-4B41-835C-FA1BF2095C60}" destId="{62F6E218-A2E3-4543-A435-60A4D77D8F2B}" srcOrd="0" destOrd="0" presId="urn:microsoft.com/office/officeart/2008/layout/VerticalCurvedList"/>
    <dgm:cxn modelId="{A4EC10D7-37BA-45C3-9DAF-7EB8753BBFCA}" srcId="{428F07DA-DBB0-4B41-835C-FA1BF2095C60}" destId="{BFB173DC-3BAD-47E5-A412-5C452DCC607C}" srcOrd="0" destOrd="0" parTransId="{A10D832E-BC18-4588-B7B4-869AB2DF7EF9}" sibTransId="{080F834B-EC57-4E1A-801B-4C01A063E72E}"/>
    <dgm:cxn modelId="{534BA509-C61E-4561-9306-B40F38D37A68}" type="presParOf" srcId="{62F6E218-A2E3-4543-A435-60A4D77D8F2B}" destId="{4EA32B3E-E528-4D0C-B0A9-CA8E206448AE}" srcOrd="0" destOrd="0" presId="urn:microsoft.com/office/officeart/2008/layout/VerticalCurvedList"/>
    <dgm:cxn modelId="{AC3AA1D2-684F-4350-AE2B-79C3706B95C6}" type="presParOf" srcId="{4EA32B3E-E528-4D0C-B0A9-CA8E206448AE}" destId="{11AEA18B-6EEA-47B9-8342-AA5AD206BCDA}" srcOrd="0" destOrd="0" presId="urn:microsoft.com/office/officeart/2008/layout/VerticalCurvedList"/>
    <dgm:cxn modelId="{5F8CA0DA-A7C9-4923-9AA0-53A955E592D6}" type="presParOf" srcId="{11AEA18B-6EEA-47B9-8342-AA5AD206BCDA}" destId="{8162F9A6-DA88-46DA-AC0A-951B7C6531E2}" srcOrd="0" destOrd="0" presId="urn:microsoft.com/office/officeart/2008/layout/VerticalCurvedList"/>
    <dgm:cxn modelId="{DC33CB51-3497-44D4-A7EB-1BC179B77091}" type="presParOf" srcId="{11AEA18B-6EEA-47B9-8342-AA5AD206BCDA}" destId="{D119C1D9-D34C-41D6-AAF5-79693F4360D1}" srcOrd="1" destOrd="0" presId="urn:microsoft.com/office/officeart/2008/layout/VerticalCurvedList"/>
    <dgm:cxn modelId="{F8010BA4-E9FF-4965-8192-996F5B856627}" type="presParOf" srcId="{11AEA18B-6EEA-47B9-8342-AA5AD206BCDA}" destId="{AF605E97-3E33-45A2-ABFC-59CB8DDC9088}" srcOrd="2" destOrd="0" presId="urn:microsoft.com/office/officeart/2008/layout/VerticalCurvedList"/>
    <dgm:cxn modelId="{D616AEFC-3A90-485D-8CD6-1FF3B3A74416}" type="presParOf" srcId="{11AEA18B-6EEA-47B9-8342-AA5AD206BCDA}" destId="{CB40F083-B667-4923-B8BA-6E3E5D0432AC}" srcOrd="3" destOrd="0" presId="urn:microsoft.com/office/officeart/2008/layout/VerticalCurvedList"/>
    <dgm:cxn modelId="{B083C007-4B7E-4595-BE5D-556540B5152F}" type="presParOf" srcId="{4EA32B3E-E528-4D0C-B0A9-CA8E206448AE}" destId="{C708FE28-C18F-41CE-9A94-A43370C3B074}" srcOrd="1" destOrd="0" presId="urn:microsoft.com/office/officeart/2008/layout/VerticalCurvedList"/>
    <dgm:cxn modelId="{8AEC15E9-0BB6-488F-AEBA-DAF04803FC67}" type="presParOf" srcId="{4EA32B3E-E528-4D0C-B0A9-CA8E206448AE}" destId="{867A06E7-1814-4AF5-BF29-9F4CB58D5489}" srcOrd="2" destOrd="0" presId="urn:microsoft.com/office/officeart/2008/layout/VerticalCurvedList"/>
    <dgm:cxn modelId="{6E900851-3D7E-43C9-A418-0E6458F52ACB}" type="presParOf" srcId="{867A06E7-1814-4AF5-BF29-9F4CB58D5489}" destId="{9529F262-A1B3-44D9-AF68-282A72CF4F56}" srcOrd="0" destOrd="0" presId="urn:microsoft.com/office/officeart/2008/layout/VerticalCurvedList"/>
    <dgm:cxn modelId="{C952B85E-350F-42D6-91DD-EC97F325B318}" type="presParOf" srcId="{4EA32B3E-E528-4D0C-B0A9-CA8E206448AE}" destId="{FF05BC34-5220-4F9D-862A-363E6E9DA035}" srcOrd="3" destOrd="0" presId="urn:microsoft.com/office/officeart/2008/layout/VerticalCurvedList"/>
    <dgm:cxn modelId="{312FF191-BDCD-4CCF-BC03-46A91E99DAEF}" type="presParOf" srcId="{4EA32B3E-E528-4D0C-B0A9-CA8E206448AE}" destId="{5297791B-EE6D-47E3-9AFF-520359735927}" srcOrd="4" destOrd="0" presId="urn:microsoft.com/office/officeart/2008/layout/VerticalCurvedList"/>
    <dgm:cxn modelId="{1A242C03-B0DD-48BD-8D93-A60C4511604F}" type="presParOf" srcId="{5297791B-EE6D-47E3-9AFF-520359735927}" destId="{693F9DE4-F4DF-462D-B35F-3F2E5AD4006F}" srcOrd="0" destOrd="0" presId="urn:microsoft.com/office/officeart/2008/layout/VerticalCurvedList"/>
    <dgm:cxn modelId="{FD0225D8-0282-487C-A116-50F93D89296A}" type="presParOf" srcId="{4EA32B3E-E528-4D0C-B0A9-CA8E206448AE}" destId="{2C88B58A-C515-4BB0-8247-2290FB0D7D08}" srcOrd="5" destOrd="0" presId="urn:microsoft.com/office/officeart/2008/layout/VerticalCurvedList"/>
    <dgm:cxn modelId="{43C439D3-BA59-47FB-9341-49A0BC4E632F}" type="presParOf" srcId="{4EA32B3E-E528-4D0C-B0A9-CA8E206448AE}" destId="{F8ADC205-F1E7-405D-A939-AA9B5F3C7654}" srcOrd="6" destOrd="0" presId="urn:microsoft.com/office/officeart/2008/layout/VerticalCurvedList"/>
    <dgm:cxn modelId="{39F14734-AEFC-4061-94AD-A002F01D04E3}" type="presParOf" srcId="{F8ADC205-F1E7-405D-A939-AA9B5F3C7654}" destId="{DA6268C7-F7BF-40C2-A460-1D8DD9D0B16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9C1D9-D34C-41D6-AAF5-79693F4360D1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8FE28-C18F-41CE-9A94-A43370C3B074}">
      <dsp:nvSpPr>
        <dsp:cNvPr id="0" name=""/>
        <dsp:cNvSpPr/>
      </dsp:nvSpPr>
      <dsp:spPr>
        <a:xfrm>
          <a:off x="628203" y="452596"/>
          <a:ext cx="7538938" cy="9051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849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100" kern="1200" dirty="0"/>
            <a:t>More </a:t>
          </a:r>
          <a:r>
            <a:rPr lang="es-AR" sz="2100" kern="1200" dirty="0" err="1"/>
            <a:t>than</a:t>
          </a:r>
          <a:r>
            <a:rPr lang="es-AR" sz="2100" kern="1200" dirty="0"/>
            <a:t> 1 </a:t>
          </a:r>
          <a:r>
            <a:rPr lang="es-AR" sz="2100" kern="1200" dirty="0" err="1"/>
            <a:t>million</a:t>
          </a:r>
          <a:r>
            <a:rPr lang="es-AR" sz="2100" kern="1200" dirty="0"/>
            <a:t> </a:t>
          </a:r>
          <a:r>
            <a:rPr lang="es-AR" sz="2100" kern="1200" dirty="0" err="1"/>
            <a:t>sexually</a:t>
          </a:r>
          <a:r>
            <a:rPr lang="es-AR" sz="2100" kern="1200" dirty="0"/>
            <a:t> </a:t>
          </a:r>
          <a:r>
            <a:rPr lang="es-AR" sz="2100" kern="1200" dirty="0" err="1"/>
            <a:t>transmitted</a:t>
          </a:r>
          <a:r>
            <a:rPr lang="es-AR" sz="2100" kern="1200" dirty="0"/>
            <a:t> </a:t>
          </a:r>
          <a:r>
            <a:rPr lang="es-AR" sz="2100" kern="1200" dirty="0" err="1"/>
            <a:t>infections</a:t>
          </a:r>
          <a:r>
            <a:rPr lang="es-AR" sz="2100" kern="1200" dirty="0"/>
            <a:t> (</a:t>
          </a:r>
          <a:r>
            <a:rPr lang="es-AR" sz="2100" kern="1200" dirty="0" err="1"/>
            <a:t>STIs</a:t>
          </a:r>
          <a:r>
            <a:rPr lang="es-AR" sz="2100" kern="1200" dirty="0"/>
            <a:t>) are </a:t>
          </a:r>
          <a:r>
            <a:rPr lang="es-AR" sz="2100" kern="1200" dirty="0" err="1"/>
            <a:t>acquired</a:t>
          </a:r>
          <a:r>
            <a:rPr lang="es-AR" sz="2100" kern="1200" dirty="0"/>
            <a:t> </a:t>
          </a:r>
          <a:r>
            <a:rPr lang="es-AR" sz="2100" kern="1200" dirty="0" err="1"/>
            <a:t>every</a:t>
          </a:r>
          <a:r>
            <a:rPr lang="es-AR" sz="2100" kern="1200" dirty="0"/>
            <a:t> </a:t>
          </a:r>
          <a:r>
            <a:rPr lang="es-AR" sz="2100" kern="1200" dirty="0" err="1"/>
            <a:t>day</a:t>
          </a:r>
          <a:r>
            <a:rPr lang="es-AR" sz="2100" kern="1200" dirty="0"/>
            <a:t> in </a:t>
          </a:r>
          <a:r>
            <a:rPr lang="es-AR" sz="2100" kern="1200" dirty="0" err="1"/>
            <a:t>the</a:t>
          </a:r>
          <a:r>
            <a:rPr lang="es-AR" sz="2100" kern="1200" dirty="0"/>
            <a:t> </a:t>
          </a:r>
          <a:r>
            <a:rPr lang="es-AR" sz="2100" kern="1200" dirty="0" err="1"/>
            <a:t>world</a:t>
          </a:r>
          <a:r>
            <a:rPr lang="es-AR" sz="2100" kern="1200" dirty="0"/>
            <a:t>.</a:t>
          </a:r>
        </a:p>
      </dsp:txBody>
      <dsp:txXfrm>
        <a:off x="628203" y="452596"/>
        <a:ext cx="7538938" cy="905192"/>
      </dsp:txXfrm>
    </dsp:sp>
    <dsp:sp modelId="{9529F262-A1B3-44D9-AF68-282A72CF4F56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5BC34-5220-4F9D-862A-363E6E9DA035}">
      <dsp:nvSpPr>
        <dsp:cNvPr id="0" name=""/>
        <dsp:cNvSpPr/>
      </dsp:nvSpPr>
      <dsp:spPr>
        <a:xfrm>
          <a:off x="957241" y="1810385"/>
          <a:ext cx="7209900" cy="905192"/>
        </a:xfrm>
        <a:prstGeom prst="rect">
          <a:avLst/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849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100" kern="1200" dirty="0" err="1"/>
            <a:t>There</a:t>
          </a:r>
          <a:r>
            <a:rPr lang="es-AR" sz="2100" kern="1200" dirty="0"/>
            <a:t> are More </a:t>
          </a:r>
          <a:r>
            <a:rPr lang="es-AR" sz="2100" kern="1200" dirty="0" err="1"/>
            <a:t>than</a:t>
          </a:r>
          <a:r>
            <a:rPr lang="es-AR" sz="2100" kern="1200" dirty="0"/>
            <a:t> 290 </a:t>
          </a:r>
          <a:r>
            <a:rPr lang="es-AR" sz="2100" kern="1200" dirty="0" err="1"/>
            <a:t>million</a:t>
          </a:r>
          <a:r>
            <a:rPr lang="es-AR" sz="2100" kern="1200" dirty="0"/>
            <a:t> </a:t>
          </a:r>
          <a:r>
            <a:rPr lang="es-AR" sz="2100" kern="1200" dirty="0" err="1"/>
            <a:t>women</a:t>
          </a:r>
          <a:r>
            <a:rPr lang="es-AR" sz="2100" kern="1200" dirty="0"/>
            <a:t> </a:t>
          </a:r>
          <a:r>
            <a:rPr lang="es-AR" sz="2100" kern="1200" dirty="0" err="1"/>
            <a:t>have</a:t>
          </a:r>
          <a:r>
            <a:rPr lang="es-AR" sz="2100" kern="1200" dirty="0"/>
            <a:t> a human </a:t>
          </a:r>
          <a:r>
            <a:rPr lang="es-AR" sz="2100" kern="1200" dirty="0" err="1"/>
            <a:t>papillomavirus</a:t>
          </a:r>
          <a:r>
            <a:rPr lang="es-AR" sz="2100" kern="1200" dirty="0"/>
            <a:t> (HPV) </a:t>
          </a:r>
          <a:r>
            <a:rPr lang="es-AR" sz="2100" kern="1200" dirty="0" err="1"/>
            <a:t>infection</a:t>
          </a:r>
          <a:endParaRPr lang="es-AR" sz="2100" kern="1200" dirty="0"/>
        </a:p>
      </dsp:txBody>
      <dsp:txXfrm>
        <a:off x="957241" y="1810385"/>
        <a:ext cx="7209900" cy="905192"/>
      </dsp:txXfrm>
    </dsp:sp>
    <dsp:sp modelId="{693F9DE4-F4DF-462D-B35F-3F2E5AD4006F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6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8B58A-C515-4BB0-8247-2290FB0D7D08}">
      <dsp:nvSpPr>
        <dsp:cNvPr id="0" name=""/>
        <dsp:cNvSpPr/>
      </dsp:nvSpPr>
      <dsp:spPr>
        <a:xfrm>
          <a:off x="628203" y="3168174"/>
          <a:ext cx="7538938" cy="905192"/>
        </a:xfrm>
        <a:prstGeom prst="rect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8497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100" kern="1200" dirty="0" err="1"/>
            <a:t>STIs</a:t>
          </a:r>
          <a:r>
            <a:rPr lang="es-AR" sz="2100" kern="1200" dirty="0"/>
            <a:t> can </a:t>
          </a:r>
          <a:r>
            <a:rPr lang="es-AR" sz="2100" kern="1200" dirty="0" err="1"/>
            <a:t>increase</a:t>
          </a:r>
          <a:r>
            <a:rPr lang="es-AR" sz="2100" kern="1200" dirty="0"/>
            <a:t> </a:t>
          </a:r>
          <a:r>
            <a:rPr lang="es-AR" sz="2100" kern="1200" dirty="0" err="1"/>
            <a:t>the</a:t>
          </a:r>
          <a:r>
            <a:rPr lang="es-AR" sz="2100" kern="1200" dirty="0"/>
            <a:t> </a:t>
          </a:r>
          <a:r>
            <a:rPr lang="es-AR" sz="2100" kern="1200" dirty="0" err="1"/>
            <a:t>risk</a:t>
          </a:r>
          <a:r>
            <a:rPr lang="es-AR" sz="2100" kern="1200" dirty="0"/>
            <a:t> of HIV </a:t>
          </a:r>
          <a:r>
            <a:rPr lang="es-AR" sz="2100" kern="1200" dirty="0" err="1"/>
            <a:t>acquisition</a:t>
          </a:r>
          <a:r>
            <a:rPr lang="es-AR" sz="2100" kern="1200" dirty="0"/>
            <a:t> and in </a:t>
          </a:r>
          <a:r>
            <a:rPr lang="es-AR" sz="2100" kern="1200" dirty="0" err="1"/>
            <a:t>some</a:t>
          </a:r>
          <a:r>
            <a:rPr lang="es-AR" sz="2100" kern="1200" dirty="0"/>
            <a:t> cases, </a:t>
          </a:r>
          <a:r>
            <a:rPr lang="es-AR" sz="2100" kern="1200" dirty="0" err="1"/>
            <a:t>STIs</a:t>
          </a:r>
          <a:r>
            <a:rPr lang="es-AR" sz="2100" kern="1200" dirty="0"/>
            <a:t> can </a:t>
          </a:r>
          <a:r>
            <a:rPr lang="es-AR" sz="2100" kern="1200" dirty="0" err="1"/>
            <a:t>have</a:t>
          </a:r>
          <a:r>
            <a:rPr lang="es-AR" sz="2100" kern="1200" dirty="0"/>
            <a:t> </a:t>
          </a:r>
          <a:r>
            <a:rPr lang="es-AR" sz="2100" kern="1200" dirty="0" err="1"/>
            <a:t>serious</a:t>
          </a:r>
          <a:r>
            <a:rPr lang="es-AR" sz="2100" kern="1200" dirty="0"/>
            <a:t> </a:t>
          </a:r>
          <a:r>
            <a:rPr lang="es-AR" sz="2100" kern="1200" dirty="0" err="1"/>
            <a:t>reproductive</a:t>
          </a:r>
          <a:r>
            <a:rPr lang="es-AR" sz="2100" kern="1200" dirty="0"/>
            <a:t> </a:t>
          </a:r>
          <a:r>
            <a:rPr lang="es-AR" sz="2100" kern="1200" dirty="0" err="1"/>
            <a:t>health</a:t>
          </a:r>
          <a:r>
            <a:rPr lang="es-AR" sz="2100" kern="1200" dirty="0"/>
            <a:t> </a:t>
          </a:r>
          <a:r>
            <a:rPr lang="es-AR" sz="2100" kern="1200" dirty="0" err="1"/>
            <a:t>like</a:t>
          </a:r>
          <a:r>
            <a:rPr lang="es-AR" sz="2100" kern="1200" dirty="0"/>
            <a:t> </a:t>
          </a:r>
          <a:r>
            <a:rPr lang="es-AR" sz="2100" kern="1200" dirty="0" err="1"/>
            <a:t>infertility</a:t>
          </a:r>
          <a:r>
            <a:rPr lang="es-AR" sz="2100" kern="1200" dirty="0"/>
            <a:t>.</a:t>
          </a:r>
        </a:p>
      </dsp:txBody>
      <dsp:txXfrm>
        <a:off x="628203" y="3168174"/>
        <a:ext cx="7538938" cy="905192"/>
      </dsp:txXfrm>
    </dsp:sp>
    <dsp:sp modelId="{DA6268C7-F7BF-40C2-A460-1D8DD9D0B164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1185-7CD6-4C65-8CA3-1F49E6D91ED3}" type="datetimeFigureOut">
              <a:rPr lang="es-AR" smtClean="0"/>
              <a:t>13/5/2017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0C0D-D462-45DD-884F-B1F8FD06D4B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013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1185-7CD6-4C65-8CA3-1F49E6D91ED3}" type="datetimeFigureOut">
              <a:rPr lang="es-AR" smtClean="0"/>
              <a:t>13/5/2017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0C0D-D462-45DD-884F-B1F8FD06D4B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594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1185-7CD6-4C65-8CA3-1F49E6D91ED3}" type="datetimeFigureOut">
              <a:rPr lang="es-AR" smtClean="0"/>
              <a:t>13/5/2017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0C0D-D462-45DD-884F-B1F8FD06D4B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573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1185-7CD6-4C65-8CA3-1F49E6D91ED3}" type="datetimeFigureOut">
              <a:rPr lang="es-AR" smtClean="0"/>
              <a:t>13/5/2017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0C0D-D462-45DD-884F-B1F8FD06D4B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5608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1185-7CD6-4C65-8CA3-1F49E6D91ED3}" type="datetimeFigureOut">
              <a:rPr lang="es-AR" smtClean="0"/>
              <a:t>13/5/2017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0C0D-D462-45DD-884F-B1F8FD06D4B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1199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1185-7CD6-4C65-8CA3-1F49E6D91ED3}" type="datetimeFigureOut">
              <a:rPr lang="es-AR" smtClean="0"/>
              <a:t>13/5/2017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0C0D-D462-45DD-884F-B1F8FD06D4B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43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1185-7CD6-4C65-8CA3-1F49E6D91ED3}" type="datetimeFigureOut">
              <a:rPr lang="es-AR" smtClean="0"/>
              <a:t>13/5/2017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0C0D-D462-45DD-884F-B1F8FD06D4B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172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1185-7CD6-4C65-8CA3-1F49E6D91ED3}" type="datetimeFigureOut">
              <a:rPr lang="es-AR" smtClean="0"/>
              <a:t>13/5/2017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0C0D-D462-45DD-884F-B1F8FD06D4B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089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1185-7CD6-4C65-8CA3-1F49E6D91ED3}" type="datetimeFigureOut">
              <a:rPr lang="es-AR" smtClean="0"/>
              <a:t>13/5/2017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0C0D-D462-45DD-884F-B1F8FD06D4B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0943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1185-7CD6-4C65-8CA3-1F49E6D91ED3}" type="datetimeFigureOut">
              <a:rPr lang="es-AR" smtClean="0"/>
              <a:t>13/5/2017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0C0D-D462-45DD-884F-B1F8FD06D4B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604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1185-7CD6-4C65-8CA3-1F49E6D91ED3}" type="datetimeFigureOut">
              <a:rPr lang="es-AR" smtClean="0"/>
              <a:t>13/5/2017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0C0D-D462-45DD-884F-B1F8FD06D4B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079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21185-7CD6-4C65-8CA3-1F49E6D91ED3}" type="datetimeFigureOut">
              <a:rPr lang="es-AR" smtClean="0"/>
              <a:t>13/5/2017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80C0D-D462-45DD-884F-B1F8FD06D4B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499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2564904"/>
            <a:ext cx="6400800" cy="1752600"/>
          </a:xfrm>
        </p:spPr>
        <p:txBody>
          <a:bodyPr/>
          <a:lstStyle/>
          <a:p>
            <a:r>
              <a:rPr lang="es-CO" dirty="0" err="1">
                <a:solidFill>
                  <a:schemeClr val="tx1"/>
                </a:solidFill>
              </a:rPr>
              <a:t>Maria</a:t>
            </a:r>
            <a:r>
              <a:rPr lang="es-CO" dirty="0">
                <a:solidFill>
                  <a:schemeClr val="tx1"/>
                </a:solidFill>
              </a:rPr>
              <a:t> Camila Duran</a:t>
            </a:r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1028" name="Picture 4" descr="Resultado de imagen para condom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1" b="95663" l="1600" r="100000">
                        <a14:backgroundMark x1="14400" y1="15904" x2="14400" y2="15904"/>
                        <a14:backgroundMark x1="36960" y1="16386" x2="36960" y2="16386"/>
                        <a14:backgroundMark x1="12800" y1="79759" x2="12800" y2="79759"/>
                        <a14:backgroundMark x1="84480" y1="32048" x2="84480" y2="32048"/>
                        <a14:backgroundMark x1="89120" y1="44578" x2="89120" y2="44578"/>
                        <a14:backgroundMark x1="97440" y1="79759" x2="97440" y2="80964"/>
                        <a14:backgroundMark x1="54240" y1="90361" x2="54240" y2="90361"/>
                        <a14:backgroundMark x1="6880" y1="27229" x2="6880" y2="27229"/>
                        <a14:backgroundMark x1="55200" y1="9639" x2="55200" y2="9639"/>
                        <a14:backgroundMark x1="74720" y1="8675" x2="74720" y2="86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80928"/>
            <a:ext cx="5953125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95536" y="309371"/>
            <a:ext cx="82089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dirty="0" err="1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birth</a:t>
            </a:r>
            <a:r>
              <a:rPr lang="es-ES" sz="5400" b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control </a:t>
            </a:r>
          </a:p>
          <a:p>
            <a:pPr algn="ctr"/>
            <a:r>
              <a:rPr lang="es-ES" sz="5400" b="1" cap="all" dirty="0" err="1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methods</a:t>
            </a:r>
            <a:endParaRPr lang="es-ES" sz="5400" b="1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7383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084615" cy="461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86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38100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78836" y="234514"/>
            <a:ext cx="81863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 err="1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</a:t>
            </a:r>
            <a:r>
              <a:rPr lang="es-ES" sz="5400" b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5400" b="1" cap="all" dirty="0" err="1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</a:t>
            </a:r>
            <a:r>
              <a:rPr lang="es-ES" sz="5400" b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 </a:t>
            </a:r>
            <a:r>
              <a:rPr lang="es-ES" sz="5400" b="1" cap="all" dirty="0" err="1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birth</a:t>
            </a:r>
            <a:r>
              <a:rPr lang="es-ES" sz="5400" b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control </a:t>
            </a:r>
          </a:p>
          <a:p>
            <a:pPr algn="ctr"/>
            <a:r>
              <a:rPr lang="es-ES" sz="5400" b="1" cap="all" dirty="0" err="1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methods</a:t>
            </a:r>
            <a:r>
              <a:rPr lang="es-ES" sz="5400" b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232764" y="4725144"/>
            <a:ext cx="667848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AR" sz="2400" dirty="0" err="1"/>
              <a:t>Is</a:t>
            </a:r>
            <a:r>
              <a:rPr lang="es-AR" sz="2400" dirty="0"/>
              <a:t> a </a:t>
            </a:r>
            <a:r>
              <a:rPr lang="es-AR" sz="2400" dirty="0" err="1"/>
              <a:t>method</a:t>
            </a:r>
            <a:r>
              <a:rPr lang="es-AR" sz="2400" dirty="0"/>
              <a:t> </a:t>
            </a:r>
            <a:r>
              <a:rPr lang="es-AR" sz="2400" dirty="0" err="1"/>
              <a:t>or</a:t>
            </a:r>
            <a:r>
              <a:rPr lang="es-AR" sz="2400" dirty="0"/>
              <a:t> </a:t>
            </a:r>
            <a:r>
              <a:rPr lang="es-AR" sz="2400" dirty="0" err="1"/>
              <a:t>device</a:t>
            </a:r>
            <a:r>
              <a:rPr lang="es-AR" sz="2400" dirty="0"/>
              <a:t> </a:t>
            </a:r>
            <a:r>
              <a:rPr lang="es-AR" sz="2400" dirty="0" err="1"/>
              <a:t>used</a:t>
            </a:r>
            <a:r>
              <a:rPr lang="es-AR" sz="2400" dirty="0"/>
              <a:t> </a:t>
            </a:r>
            <a:r>
              <a:rPr lang="es-AR" sz="2400" dirty="0" err="1"/>
              <a:t>to</a:t>
            </a:r>
            <a:r>
              <a:rPr lang="es-AR" sz="2400" dirty="0"/>
              <a:t> </a:t>
            </a:r>
            <a:r>
              <a:rPr lang="es-AR" sz="2400" dirty="0" err="1"/>
              <a:t>prevent</a:t>
            </a:r>
            <a:r>
              <a:rPr lang="es-AR" sz="2400" dirty="0"/>
              <a:t> </a:t>
            </a:r>
            <a:r>
              <a:rPr lang="es-AR" sz="2400" dirty="0" err="1"/>
              <a:t>pregnancy</a:t>
            </a:r>
            <a:r>
              <a:rPr lang="es-A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131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5703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2028686" y="234514"/>
            <a:ext cx="5086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 err="1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Why</a:t>
            </a:r>
            <a:r>
              <a:rPr lang="es-ES" sz="5400" b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use </a:t>
            </a:r>
            <a:r>
              <a:rPr lang="es-ES" sz="5400" b="1" cap="all" dirty="0" err="1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them</a:t>
            </a:r>
            <a:r>
              <a:rPr lang="es-ES" sz="5400" b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0944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Resultado de imagen para sti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027424" cy="4696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42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038502" y="234514"/>
            <a:ext cx="5067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 err="1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</a:t>
            </a:r>
            <a:r>
              <a:rPr lang="es-ES" sz="5400" b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can </a:t>
            </a:r>
            <a:r>
              <a:rPr lang="es-ES" sz="5400" b="1" cap="all" dirty="0" err="1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find</a:t>
            </a:r>
            <a:r>
              <a:rPr lang="es-ES" sz="5400" b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</a:p>
        </p:txBody>
      </p:sp>
      <p:pic>
        <p:nvPicPr>
          <p:cNvPr id="5" name="4 Imagen" descr="Resultado de imagen para control birth method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560840" cy="5218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861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28546" t="42256" r="15603" b="24057"/>
          <a:stretch/>
        </p:blipFill>
        <p:spPr bwMode="auto">
          <a:xfrm>
            <a:off x="395536" y="1268760"/>
            <a:ext cx="8540923" cy="40764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5215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19762" y="4908759"/>
            <a:ext cx="6336704" cy="138499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AR" sz="2800" dirty="0" err="1"/>
              <a:t>Also</a:t>
            </a:r>
            <a:r>
              <a:rPr lang="es-AR" sz="2800" dirty="0"/>
              <a:t> </a:t>
            </a:r>
            <a:r>
              <a:rPr lang="es-AR" sz="2800" dirty="0" err="1"/>
              <a:t>is</a:t>
            </a:r>
            <a:r>
              <a:rPr lang="es-AR" sz="2800" dirty="0"/>
              <a:t> </a:t>
            </a:r>
            <a:r>
              <a:rPr lang="es-AR" sz="2800" dirty="0" err="1"/>
              <a:t>very</a:t>
            </a:r>
            <a:r>
              <a:rPr lang="es-AR" sz="2800" dirty="0"/>
              <a:t> </a:t>
            </a:r>
            <a:r>
              <a:rPr lang="es-AR" sz="2800" dirty="0" err="1"/>
              <a:t>important</a:t>
            </a:r>
            <a:r>
              <a:rPr lang="es-AR" sz="2800" dirty="0"/>
              <a:t> </a:t>
            </a:r>
            <a:r>
              <a:rPr lang="es-AR" sz="2800" dirty="0" err="1"/>
              <a:t>To</a:t>
            </a:r>
            <a:r>
              <a:rPr lang="es-AR" sz="2800" dirty="0"/>
              <a:t> </a:t>
            </a:r>
            <a:r>
              <a:rPr lang="es-AR" sz="2800" dirty="0" err="1"/>
              <a:t>Know</a:t>
            </a:r>
            <a:r>
              <a:rPr lang="es-AR" sz="2800" dirty="0"/>
              <a:t> </a:t>
            </a:r>
            <a:r>
              <a:rPr lang="es-AR" sz="2800" dirty="0" err="1"/>
              <a:t>who</a:t>
            </a:r>
            <a:r>
              <a:rPr lang="es-AR" sz="2800" dirty="0"/>
              <a:t> </a:t>
            </a:r>
            <a:r>
              <a:rPr lang="es-AR" sz="2800" dirty="0" err="1"/>
              <a:t>with</a:t>
            </a:r>
            <a:r>
              <a:rPr lang="es-AR" sz="2800" dirty="0"/>
              <a:t> </a:t>
            </a:r>
            <a:r>
              <a:rPr lang="es-AR" sz="2800" dirty="0" err="1"/>
              <a:t>we're</a:t>
            </a:r>
            <a:r>
              <a:rPr lang="es-AR" sz="2800" dirty="0"/>
              <a:t> </a:t>
            </a:r>
            <a:r>
              <a:rPr lang="es-AR" sz="2800" dirty="0" err="1"/>
              <a:t>going</a:t>
            </a:r>
            <a:r>
              <a:rPr lang="es-AR" sz="2800" dirty="0"/>
              <a:t> </a:t>
            </a:r>
            <a:r>
              <a:rPr lang="es-AR" sz="2800" dirty="0" err="1"/>
              <a:t>to</a:t>
            </a:r>
            <a:r>
              <a:rPr lang="es-AR" sz="2800" dirty="0"/>
              <a:t> </a:t>
            </a:r>
            <a:r>
              <a:rPr lang="es-AR" sz="2800" dirty="0" err="1"/>
              <a:t>bed</a:t>
            </a:r>
            <a:r>
              <a:rPr lang="es-AR" sz="2800" dirty="0"/>
              <a:t> </a:t>
            </a:r>
            <a:r>
              <a:rPr lang="es-AR" sz="2800" dirty="0" err="1"/>
              <a:t>because</a:t>
            </a:r>
            <a:r>
              <a:rPr lang="es-AR" sz="2800" dirty="0"/>
              <a:t> </a:t>
            </a:r>
            <a:r>
              <a:rPr lang="es-AR" sz="2800" dirty="0" err="1"/>
              <a:t>all</a:t>
            </a:r>
            <a:r>
              <a:rPr lang="es-AR" sz="2800" dirty="0"/>
              <a:t> </a:t>
            </a:r>
            <a:r>
              <a:rPr lang="es-AR" sz="2800" dirty="0" err="1"/>
              <a:t>the</a:t>
            </a:r>
            <a:r>
              <a:rPr lang="es-AR" sz="2800" dirty="0"/>
              <a:t> sexual </a:t>
            </a:r>
            <a:r>
              <a:rPr lang="es-AR" sz="2800" dirty="0" err="1"/>
              <a:t>past</a:t>
            </a:r>
            <a:r>
              <a:rPr lang="es-AR" sz="2800" dirty="0"/>
              <a:t> of </a:t>
            </a:r>
            <a:r>
              <a:rPr lang="es-AR" sz="2800" dirty="0" err="1"/>
              <a:t>anyone</a:t>
            </a:r>
            <a:r>
              <a:rPr lang="es-AR" sz="2800" dirty="0"/>
              <a:t> Can </a:t>
            </a:r>
            <a:r>
              <a:rPr lang="es-AR" sz="2800" dirty="0" err="1"/>
              <a:t>affect</a:t>
            </a:r>
            <a:r>
              <a:rPr lang="es-AR" sz="2800" dirty="0"/>
              <a:t> </a:t>
            </a:r>
            <a:r>
              <a:rPr lang="es-AR" sz="2800" dirty="0" err="1"/>
              <a:t>us</a:t>
            </a:r>
            <a:r>
              <a:rPr lang="es-AR" sz="2800" dirty="0"/>
              <a:t> </a:t>
            </a:r>
            <a:r>
              <a:rPr lang="es-AR" sz="2800" dirty="0" err="1"/>
              <a:t>seriously</a:t>
            </a:r>
            <a:r>
              <a:rPr lang="es-AR" sz="2800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02613"/>
            <a:ext cx="6479852" cy="410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978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547664" y="3717032"/>
            <a:ext cx="6120680" cy="224676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AR" sz="2800" dirty="0" err="1"/>
              <a:t>We</a:t>
            </a:r>
            <a:r>
              <a:rPr lang="es-AR" sz="2800" dirty="0"/>
              <a:t> are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owners</a:t>
            </a:r>
            <a:r>
              <a:rPr lang="es-AR" sz="2800" dirty="0"/>
              <a:t> of </a:t>
            </a:r>
            <a:r>
              <a:rPr lang="es-AR" sz="2800" dirty="0" err="1"/>
              <a:t>our</a:t>
            </a:r>
            <a:r>
              <a:rPr lang="es-AR" sz="2800" dirty="0"/>
              <a:t> </a:t>
            </a:r>
            <a:r>
              <a:rPr lang="es-AR" sz="2800" dirty="0" err="1"/>
              <a:t>bodies</a:t>
            </a:r>
            <a:r>
              <a:rPr lang="es-AR" sz="2800" dirty="0"/>
              <a:t> </a:t>
            </a:r>
            <a:r>
              <a:rPr lang="es-AR" sz="2800" dirty="0" err="1"/>
              <a:t>We</a:t>
            </a:r>
            <a:r>
              <a:rPr lang="es-AR" sz="2800" dirty="0"/>
              <a:t> </a:t>
            </a:r>
            <a:r>
              <a:rPr lang="es-AR" sz="2800" dirty="0" err="1"/>
              <a:t>choose</a:t>
            </a:r>
            <a:r>
              <a:rPr lang="es-AR" sz="2800" dirty="0"/>
              <a:t> </a:t>
            </a:r>
            <a:r>
              <a:rPr lang="es-AR" sz="2800" dirty="0" err="1"/>
              <a:t>what</a:t>
            </a:r>
            <a:r>
              <a:rPr lang="es-AR" sz="2800" dirty="0"/>
              <a:t> </a:t>
            </a:r>
            <a:r>
              <a:rPr lang="es-AR" sz="2800" dirty="0" err="1"/>
              <a:t>to</a:t>
            </a:r>
            <a:r>
              <a:rPr lang="es-AR" sz="2800" dirty="0"/>
              <a:t> do </a:t>
            </a:r>
            <a:r>
              <a:rPr lang="es-AR" sz="2800" dirty="0" err="1"/>
              <a:t>with</a:t>
            </a:r>
            <a:r>
              <a:rPr lang="es-AR" sz="2800" dirty="0"/>
              <a:t> </a:t>
            </a:r>
            <a:r>
              <a:rPr lang="es-AR" sz="2800" dirty="0" err="1"/>
              <a:t>it</a:t>
            </a:r>
            <a:r>
              <a:rPr lang="es-AR" sz="2800" dirty="0"/>
              <a:t>.  And </a:t>
            </a:r>
            <a:r>
              <a:rPr lang="es-AR" sz="2800" dirty="0" err="1"/>
              <a:t>each</a:t>
            </a:r>
            <a:r>
              <a:rPr lang="es-AR" sz="2800" dirty="0"/>
              <a:t> of </a:t>
            </a:r>
            <a:r>
              <a:rPr lang="es-AR" sz="2800" dirty="0" err="1"/>
              <a:t>us</a:t>
            </a:r>
            <a:r>
              <a:rPr lang="es-AR" sz="2800" dirty="0"/>
              <a:t> </a:t>
            </a:r>
            <a:r>
              <a:rPr lang="es-AR" sz="2800" dirty="0" err="1"/>
              <a:t>must</a:t>
            </a:r>
            <a:r>
              <a:rPr lang="es-AR" sz="2800" dirty="0"/>
              <a:t> </a:t>
            </a:r>
            <a:r>
              <a:rPr lang="es-AR" sz="2800" dirty="0" err="1"/>
              <a:t>take</a:t>
            </a:r>
            <a:r>
              <a:rPr lang="es-AR" sz="2800" dirty="0"/>
              <a:t> </a:t>
            </a:r>
            <a:r>
              <a:rPr lang="es-AR" sz="2800" dirty="0" err="1"/>
              <a:t>care</a:t>
            </a:r>
            <a:r>
              <a:rPr lang="es-AR" sz="2800" dirty="0"/>
              <a:t> of </a:t>
            </a:r>
            <a:r>
              <a:rPr lang="es-AR" sz="2800" dirty="0" err="1"/>
              <a:t>it</a:t>
            </a:r>
            <a:r>
              <a:rPr lang="es-AR" sz="2800" dirty="0"/>
              <a:t>. Share </a:t>
            </a:r>
            <a:r>
              <a:rPr lang="es-AR" sz="2800" dirty="0" err="1"/>
              <a:t>our</a:t>
            </a:r>
            <a:r>
              <a:rPr lang="es-AR" sz="2800" dirty="0"/>
              <a:t> </a:t>
            </a:r>
            <a:r>
              <a:rPr lang="es-AR" sz="2800" dirty="0" err="1"/>
              <a:t>sexuality</a:t>
            </a:r>
            <a:r>
              <a:rPr lang="es-AR" sz="2800" dirty="0"/>
              <a:t> </a:t>
            </a:r>
            <a:r>
              <a:rPr lang="es-AR" sz="2800" dirty="0" err="1"/>
              <a:t>with</a:t>
            </a:r>
            <a:r>
              <a:rPr lang="es-AR" sz="2800" dirty="0"/>
              <a:t>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right</a:t>
            </a:r>
            <a:r>
              <a:rPr lang="es-AR" sz="2800" dirty="0"/>
              <a:t> </a:t>
            </a:r>
            <a:r>
              <a:rPr lang="es-AR" sz="2800" dirty="0" err="1"/>
              <a:t>person</a:t>
            </a:r>
            <a:r>
              <a:rPr lang="es-AR" sz="2800" dirty="0"/>
              <a:t> </a:t>
            </a:r>
            <a:r>
              <a:rPr lang="es-AR" sz="2800" dirty="0" err="1"/>
              <a:t>But</a:t>
            </a:r>
            <a:r>
              <a:rPr lang="es-AR" sz="2800" dirty="0"/>
              <a:t> </a:t>
            </a:r>
            <a:r>
              <a:rPr lang="es-AR" sz="2800" dirty="0" err="1"/>
              <a:t>practicing</a:t>
            </a:r>
            <a:r>
              <a:rPr lang="es-AR" sz="2800" dirty="0"/>
              <a:t> </a:t>
            </a:r>
            <a:r>
              <a:rPr lang="es-AR" sz="2800" dirty="0" err="1"/>
              <a:t>safe</a:t>
            </a:r>
            <a:r>
              <a:rPr lang="es-AR" sz="2800" dirty="0"/>
              <a:t> sex.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9250"/>
            <a:ext cx="2304256" cy="313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3 Rectángulo"/>
          <p:cNvSpPr/>
          <p:nvPr/>
        </p:nvSpPr>
        <p:spPr>
          <a:xfrm>
            <a:off x="1700064" y="3869432"/>
            <a:ext cx="6120680" cy="224676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AR" sz="2800" dirty="0" err="1"/>
              <a:t>We</a:t>
            </a:r>
            <a:r>
              <a:rPr lang="es-AR" sz="2800" dirty="0"/>
              <a:t> are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owners</a:t>
            </a:r>
            <a:r>
              <a:rPr lang="es-AR" sz="2800" dirty="0"/>
              <a:t> of </a:t>
            </a:r>
            <a:r>
              <a:rPr lang="es-AR" sz="2800" dirty="0" err="1"/>
              <a:t>our</a:t>
            </a:r>
            <a:r>
              <a:rPr lang="es-AR" sz="2800" dirty="0"/>
              <a:t> </a:t>
            </a:r>
            <a:r>
              <a:rPr lang="es-AR" sz="2800" dirty="0" err="1"/>
              <a:t>bodies</a:t>
            </a:r>
            <a:r>
              <a:rPr lang="es-AR" sz="2800" dirty="0"/>
              <a:t> </a:t>
            </a:r>
            <a:r>
              <a:rPr lang="es-AR" sz="2800" dirty="0" err="1"/>
              <a:t>We</a:t>
            </a:r>
            <a:r>
              <a:rPr lang="es-AR" sz="2800" dirty="0"/>
              <a:t> </a:t>
            </a:r>
            <a:r>
              <a:rPr lang="es-AR" sz="2800" dirty="0" err="1"/>
              <a:t>choose</a:t>
            </a:r>
            <a:r>
              <a:rPr lang="es-AR" sz="2800" dirty="0"/>
              <a:t> </a:t>
            </a:r>
            <a:r>
              <a:rPr lang="es-AR" sz="2800" dirty="0" err="1"/>
              <a:t>what</a:t>
            </a:r>
            <a:r>
              <a:rPr lang="es-AR" sz="2800" dirty="0"/>
              <a:t> </a:t>
            </a:r>
            <a:r>
              <a:rPr lang="es-AR" sz="2800" dirty="0" err="1"/>
              <a:t>to</a:t>
            </a:r>
            <a:r>
              <a:rPr lang="es-AR" sz="2800" dirty="0"/>
              <a:t> do </a:t>
            </a:r>
            <a:r>
              <a:rPr lang="es-AR" sz="2800" dirty="0" err="1"/>
              <a:t>with</a:t>
            </a:r>
            <a:r>
              <a:rPr lang="es-AR" sz="2800" dirty="0"/>
              <a:t> </a:t>
            </a:r>
            <a:r>
              <a:rPr lang="es-AR" sz="2800" dirty="0" err="1"/>
              <a:t>it</a:t>
            </a:r>
            <a:r>
              <a:rPr lang="es-AR" sz="2800" dirty="0"/>
              <a:t>.  And </a:t>
            </a:r>
            <a:r>
              <a:rPr lang="es-AR" sz="2800" dirty="0" err="1"/>
              <a:t>each</a:t>
            </a:r>
            <a:r>
              <a:rPr lang="es-AR" sz="2800" dirty="0"/>
              <a:t> of </a:t>
            </a:r>
            <a:r>
              <a:rPr lang="es-AR" sz="2800" dirty="0" err="1"/>
              <a:t>us</a:t>
            </a:r>
            <a:r>
              <a:rPr lang="es-AR" sz="2800" dirty="0"/>
              <a:t> </a:t>
            </a:r>
            <a:r>
              <a:rPr lang="es-AR" sz="2800" dirty="0" err="1"/>
              <a:t>must</a:t>
            </a:r>
            <a:r>
              <a:rPr lang="es-AR" sz="2800" dirty="0"/>
              <a:t> </a:t>
            </a:r>
            <a:r>
              <a:rPr lang="es-AR" sz="2800" dirty="0" err="1"/>
              <a:t>take</a:t>
            </a:r>
            <a:r>
              <a:rPr lang="es-AR" sz="2800" dirty="0"/>
              <a:t> </a:t>
            </a:r>
            <a:r>
              <a:rPr lang="es-AR" sz="2800" dirty="0" err="1"/>
              <a:t>care</a:t>
            </a:r>
            <a:r>
              <a:rPr lang="es-AR" sz="2800" dirty="0"/>
              <a:t> of </a:t>
            </a:r>
            <a:r>
              <a:rPr lang="es-AR" sz="2800" dirty="0" err="1"/>
              <a:t>it</a:t>
            </a:r>
            <a:r>
              <a:rPr lang="es-AR" sz="2800" dirty="0"/>
              <a:t>. Share </a:t>
            </a:r>
            <a:r>
              <a:rPr lang="es-AR" sz="2800" dirty="0" err="1"/>
              <a:t>our</a:t>
            </a:r>
            <a:r>
              <a:rPr lang="es-AR" sz="2800" dirty="0"/>
              <a:t> </a:t>
            </a:r>
            <a:r>
              <a:rPr lang="es-AR" sz="2800" dirty="0" err="1"/>
              <a:t>sexuality</a:t>
            </a:r>
            <a:r>
              <a:rPr lang="es-AR" sz="2800" dirty="0"/>
              <a:t> </a:t>
            </a:r>
            <a:r>
              <a:rPr lang="es-AR" sz="2800" dirty="0" err="1"/>
              <a:t>with</a:t>
            </a:r>
            <a:r>
              <a:rPr lang="es-AR" sz="2800" dirty="0"/>
              <a:t> </a:t>
            </a:r>
            <a:r>
              <a:rPr lang="es-AR" sz="2800" dirty="0" err="1"/>
              <a:t>the</a:t>
            </a:r>
            <a:r>
              <a:rPr lang="es-AR" sz="2800" dirty="0"/>
              <a:t> </a:t>
            </a:r>
            <a:r>
              <a:rPr lang="es-AR" sz="2800" dirty="0" err="1"/>
              <a:t>right</a:t>
            </a:r>
            <a:r>
              <a:rPr lang="es-AR" sz="2800" dirty="0"/>
              <a:t> </a:t>
            </a:r>
            <a:r>
              <a:rPr lang="es-AR" sz="2800" dirty="0" err="1"/>
              <a:t>person</a:t>
            </a:r>
            <a:r>
              <a:rPr lang="es-AR" sz="2800" dirty="0"/>
              <a:t> </a:t>
            </a:r>
            <a:r>
              <a:rPr lang="es-AR" sz="2800" dirty="0" err="1"/>
              <a:t>But</a:t>
            </a:r>
            <a:r>
              <a:rPr lang="es-AR" sz="2800" dirty="0"/>
              <a:t> </a:t>
            </a:r>
            <a:r>
              <a:rPr lang="es-AR" sz="2800" dirty="0" err="1"/>
              <a:t>practicing</a:t>
            </a:r>
            <a:r>
              <a:rPr lang="es-AR" sz="2800" dirty="0"/>
              <a:t> </a:t>
            </a:r>
            <a:r>
              <a:rPr lang="es-AR" sz="2800" dirty="0" err="1"/>
              <a:t>safe</a:t>
            </a:r>
            <a:r>
              <a:rPr lang="es-AR" sz="2800" dirty="0"/>
              <a:t> sex.</a:t>
            </a:r>
          </a:p>
        </p:txBody>
      </p:sp>
    </p:spTree>
    <p:extLst>
      <p:ext uri="{BB962C8B-B14F-4D97-AF65-F5344CB8AC3E}">
        <p14:creationId xmlns:p14="http://schemas.microsoft.com/office/powerpoint/2010/main" val="2307488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52581" y="1337918"/>
            <a:ext cx="2770444" cy="4525963"/>
          </a:xfrm>
        </p:spPr>
        <p:txBody>
          <a:bodyPr>
            <a:normAutofit fontScale="25000" lnSpcReduction="20000"/>
          </a:bodyPr>
          <a:lstStyle/>
          <a:p>
            <a:pPr marL="0" indent="0" rtl="0">
              <a:buNone/>
            </a:pPr>
            <a: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  <a:t>Birth Control Poem</a:t>
            </a:r>
            <a:b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</a:br>
            <a:b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</a:br>
            <a:b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</a:br>
            <a:b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</a:br>
            <a: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  <a:t>B rings me safety</a:t>
            </a:r>
            <a:b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</a:br>
            <a:b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</a:br>
            <a: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  <a:t>I t gives me control</a:t>
            </a:r>
            <a:b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</a:br>
            <a:b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</a:br>
            <a: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  <a:t>R ight all women should have</a:t>
            </a:r>
            <a:b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</a:br>
            <a:b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</a:br>
            <a: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  <a:t>T hat helps my acne</a:t>
            </a:r>
            <a:b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</a:br>
            <a:b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</a:br>
            <a: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  <a:t>H aving power over my body</a:t>
            </a:r>
            <a:b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</a:br>
            <a:b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</a:br>
            <a:b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</a:br>
            <a:b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</a:br>
            <a: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  <a:t>C ontraception care</a:t>
            </a:r>
            <a:b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</a:br>
            <a:b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</a:br>
            <a: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  <a:t>O ptions for everyone</a:t>
            </a:r>
            <a:b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</a:br>
            <a:b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</a:br>
            <a: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  <a:t>N o unwanted pregnancies</a:t>
            </a:r>
            <a:b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</a:br>
            <a:b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</a:br>
            <a: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  <a:t>T o regulate periods</a:t>
            </a:r>
            <a:b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</a:br>
            <a:b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</a:br>
            <a: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  <a:t>R educes cramps</a:t>
            </a:r>
            <a:b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</a:br>
            <a:b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</a:br>
            <a: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  <a:t>O ther medical benefits</a:t>
            </a:r>
            <a:b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</a:br>
            <a:b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</a:br>
            <a: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  <a:t>L ove made safe</a:t>
            </a:r>
            <a:endParaRPr lang="es-US" sz="4300" b="1">
              <a:effectLst/>
            </a:endParaRPr>
          </a:p>
          <a:p>
            <a:pPr marL="0" indent="0" rtl="0">
              <a:buNone/>
            </a:pPr>
            <a:br>
              <a:rPr lang="es-US" sz="4300" b="1">
                <a:effectLst/>
              </a:rPr>
            </a:br>
            <a:endParaRPr lang="es-US" sz="4300" b="1">
              <a:effectLst/>
            </a:endParaRPr>
          </a:p>
          <a:p>
            <a:pPr marL="0" indent="0" rtl="0">
              <a:buNone/>
            </a:pPr>
            <a:r>
              <a:rPr lang="es-US" sz="4300" b="1" i="0" u="none" strike="noStrike">
                <a:solidFill>
                  <a:srgbClr val="000000"/>
                </a:solidFill>
                <a:effectLst/>
                <a:latin typeface="Questrial"/>
              </a:rPr>
              <a:t>by Rose Chloris</a:t>
            </a:r>
            <a:endParaRPr lang="es-US" sz="4300" b="1">
              <a:effectLst/>
            </a:endParaRPr>
          </a:p>
          <a:p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2866628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146</Words>
  <Application>Microsoft Office PowerPoint</Application>
  <PresentationFormat>Presentación en pantalla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 XP Colossus Edition 2 Reloaded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Birth Methods</dc:title>
  <dc:creator>Colossus User</dc:creator>
  <cp:lastModifiedBy>Colossus User</cp:lastModifiedBy>
  <cp:revision>4</cp:revision>
  <dcterms:created xsi:type="dcterms:W3CDTF">2017-05-13T02:14:01Z</dcterms:created>
  <dcterms:modified xsi:type="dcterms:W3CDTF">2017-05-13T12:56:20Z</dcterms:modified>
</cp:coreProperties>
</file>