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Discrimination in school students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physical appearance</c:v>
                </c:pt>
                <c:pt idx="1">
                  <c:v>material belongings</c:v>
                </c:pt>
                <c:pt idx="2">
                  <c:v> place of residence</c:v>
                </c:pt>
                <c:pt idx="3">
                  <c:v>others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Discrimination in university students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Sexual orientation </c:v>
                </c:pt>
                <c:pt idx="1">
                  <c:v>place of residence</c:v>
                </c:pt>
                <c:pt idx="2">
                  <c:v>others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675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145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489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00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192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040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88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73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157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4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0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D051-4730-4478-BB6A-9F07C7388549}" type="datetimeFigureOut">
              <a:rPr lang="es-CO" smtClean="0"/>
              <a:t>12/05/2017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AF7E-D29F-41BD-A51F-D770BB4BD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16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062664" cy="2880319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 w="38100">
                  <a:solidFill>
                    <a:srgbClr val="00B050"/>
                  </a:solidFill>
                </a:ln>
                <a:solidFill>
                  <a:srgbClr val="92D050"/>
                </a:solidFill>
                <a:latin typeface="Bradley Hand ITC" pitchFamily="66" charset="0"/>
              </a:rPr>
              <a:t>¿Do you Know how the discrimination start?</a:t>
            </a:r>
            <a:r>
              <a:rPr lang="en-US" dirty="0" smtClean="0"/>
              <a:t/>
            </a:r>
            <a:br>
              <a:rPr lang="en-US" dirty="0" smtClean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5013176"/>
            <a:ext cx="2952328" cy="115212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LIZETH JAIMES</a:t>
            </a:r>
          </a:p>
          <a:p>
            <a:r>
              <a:rPr lang="es-ES" dirty="0" smtClean="0"/>
              <a:t>ASTRID PEÑA</a:t>
            </a:r>
            <a:endParaRPr lang="es-CO" dirty="0"/>
          </a:p>
        </p:txBody>
      </p:sp>
      <p:sp>
        <p:nvSpPr>
          <p:cNvPr id="4" name="AutoShape 4" descr="Resultado de imagen para PENSA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6" descr="Resultado de imagen para PENSAR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8" descr="Resultado de imagen para PENSAR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4" name="Picture 10" descr="Resultado de imagen para PENSA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3877"/>
            <a:ext cx="33718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317" y="372637"/>
            <a:ext cx="8229600" cy="36004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n w="38100">
                  <a:solidFill>
                    <a:srgbClr val="00B0F0"/>
                  </a:solidFill>
                </a:ln>
                <a:solidFill>
                  <a:srgbClr val="0070C0"/>
                </a:solidFill>
                <a:latin typeface="Bradley Hand ITC" pitchFamily="66" charset="0"/>
              </a:rPr>
              <a:t>Do not discriminate, there is no argument to do …</a:t>
            </a:r>
            <a:endParaRPr lang="es-CO" sz="7200" dirty="0">
              <a:ln w="38100">
                <a:solidFill>
                  <a:srgbClr val="00B0F0"/>
                </a:solidFill>
              </a:ln>
              <a:solidFill>
                <a:srgbClr val="0070C0"/>
              </a:solidFill>
              <a:latin typeface="Bradley Hand ITC" pitchFamily="66" charset="0"/>
            </a:endParaRPr>
          </a:p>
        </p:txBody>
      </p:sp>
      <p:pic>
        <p:nvPicPr>
          <p:cNvPr id="10242" name="Picture 2" descr="3huev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t="18936" r="4548"/>
          <a:stretch/>
        </p:blipFill>
        <p:spPr bwMode="auto">
          <a:xfrm>
            <a:off x="5148064" y="3973037"/>
            <a:ext cx="3503853" cy="27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xplosión 2"/>
          <p:cNvSpPr/>
          <p:nvPr/>
        </p:nvSpPr>
        <p:spPr>
          <a:xfrm>
            <a:off x="328302" y="3973037"/>
            <a:ext cx="4601518" cy="2790385"/>
          </a:xfrm>
          <a:prstGeom prst="irregularSeal2">
            <a:avLst/>
          </a:prstGeom>
          <a:solidFill>
            <a:srgbClr val="FFFFAB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s-E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es-CO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7124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38100">
                  <a:solidFill>
                    <a:srgbClr val="00B050"/>
                  </a:solidFill>
                </a:ln>
                <a:solidFill>
                  <a:srgbClr val="92D050"/>
                </a:solidFill>
                <a:latin typeface="Bradley Hand ITC" pitchFamily="66" charset="0"/>
              </a:rPr>
              <a:t>¿Do you know what is discrimination?</a:t>
            </a:r>
            <a:endParaRPr lang="es-CO" dirty="0">
              <a:ln w="38100">
                <a:solidFill>
                  <a:srgbClr val="00B050"/>
                </a:solidFill>
              </a:ln>
              <a:solidFill>
                <a:srgbClr val="92D050"/>
              </a:solidFill>
              <a:latin typeface="Bradley Hand ITC" pitchFamily="66" charset="0"/>
            </a:endParaRPr>
          </a:p>
        </p:txBody>
      </p:sp>
      <p:pic>
        <p:nvPicPr>
          <p:cNvPr id="2050" name="Picture 2" descr="j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50991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38100">
                  <a:solidFill>
                    <a:srgbClr val="00B050"/>
                  </a:solidFill>
                </a:ln>
                <a:latin typeface="Bradley Hand ITC" pitchFamily="66" charset="0"/>
              </a:rPr>
              <a:t>¿what is the argument that people have to discriminate against others?</a:t>
            </a:r>
            <a:endParaRPr lang="es-CO" dirty="0">
              <a:ln w="38100">
                <a:solidFill>
                  <a:srgbClr val="00B050"/>
                </a:solidFill>
              </a:ln>
              <a:latin typeface="Bradley Hand ITC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8"/>
          <a:stretch/>
        </p:blipFill>
        <p:spPr bwMode="auto">
          <a:xfrm>
            <a:off x="2843807" y="3212976"/>
            <a:ext cx="3772129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Resultado de imagen para interrogante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48" y="1916832"/>
            <a:ext cx="2651448" cy="17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schoo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1" y="2159375"/>
            <a:ext cx="2217942" cy="12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Resultado de imagen para university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52" y="1748863"/>
            <a:ext cx="2102464" cy="21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Resultado de imagen para estudiante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88" y="4005064"/>
            <a:ext cx="2162472" cy="2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Resultado de imagen para niños estudiantes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r="11234"/>
          <a:stretch/>
        </p:blipFill>
        <p:spPr bwMode="auto">
          <a:xfrm>
            <a:off x="332858" y="3865391"/>
            <a:ext cx="2510949" cy="23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8673"/>
            <a:ext cx="4608512" cy="1143000"/>
          </a:xfrm>
        </p:spPr>
        <p:txBody>
          <a:bodyPr/>
          <a:lstStyle/>
          <a:p>
            <a:r>
              <a:rPr lang="es-ES" dirty="0" smtClean="0">
                <a:ln w="38100">
                  <a:solidFill>
                    <a:srgbClr val="00B050"/>
                  </a:solidFill>
                </a:ln>
                <a:latin typeface="Bradley Hand ITC" pitchFamily="66" charset="0"/>
              </a:rPr>
              <a:t>School students</a:t>
            </a:r>
            <a:endParaRPr lang="es-CO" dirty="0">
              <a:ln w="38100">
                <a:solidFill>
                  <a:srgbClr val="00B050"/>
                </a:solidFill>
              </a:ln>
              <a:latin typeface="Bradley Hand ITC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032184"/>
              </p:ext>
            </p:extLst>
          </p:nvPr>
        </p:nvGraphicFramePr>
        <p:xfrm>
          <a:off x="539552" y="1772816"/>
          <a:ext cx="4762872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IMG_20170512_13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4507" y="11499"/>
            <a:ext cx="16573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_20170331_183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07" y="2492896"/>
            <a:ext cx="28003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G-20170511-WA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07" y="4653136"/>
            <a:ext cx="28003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99550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ln w="38100">
                  <a:solidFill>
                    <a:srgbClr val="00B050"/>
                  </a:solidFill>
                </a:ln>
                <a:solidFill>
                  <a:srgbClr val="92D050"/>
                </a:solidFill>
                <a:latin typeface="Bradley Hand ITC" pitchFamily="66" charset="0"/>
              </a:rPr>
              <a:t>U</a:t>
            </a:r>
            <a:r>
              <a:rPr lang="es-ES" dirty="0" smtClean="0">
                <a:ln w="38100">
                  <a:solidFill>
                    <a:srgbClr val="00B050"/>
                  </a:solidFill>
                </a:ln>
                <a:solidFill>
                  <a:srgbClr val="92D050"/>
                </a:solidFill>
                <a:latin typeface="Bradley Hand ITC" pitchFamily="66" charset="0"/>
              </a:rPr>
              <a:t>niversity Students </a:t>
            </a:r>
            <a:endParaRPr lang="es-CO" dirty="0">
              <a:ln w="38100">
                <a:solidFill>
                  <a:srgbClr val="00B050"/>
                </a:solidFill>
              </a:ln>
              <a:solidFill>
                <a:srgbClr val="92D050"/>
              </a:solidFill>
              <a:latin typeface="Bradley Hand ITC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469450"/>
              </p:ext>
            </p:extLst>
          </p:nvPr>
        </p:nvGraphicFramePr>
        <p:xfrm>
          <a:off x="467544" y="1880828"/>
          <a:ext cx="51125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PhotoGrid_1494616128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61" y="357301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00" y="902149"/>
            <a:ext cx="2838989" cy="23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404664"/>
            <a:ext cx="9721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38100">
                  <a:solidFill>
                    <a:srgbClr val="00B050"/>
                  </a:solidFill>
                </a:ln>
                <a:solidFill>
                  <a:srgbClr val="92D050"/>
                </a:solidFill>
                <a:latin typeface="Bradley Hand ITC" pitchFamily="66" charset="0"/>
              </a:rPr>
              <a:t>¿How do people feel when they are discriminated against?</a:t>
            </a:r>
            <a:endParaRPr lang="es-CO" dirty="0">
              <a:ln w="38100">
                <a:solidFill>
                  <a:srgbClr val="00B050"/>
                </a:solidFill>
              </a:ln>
              <a:solidFill>
                <a:srgbClr val="92D050"/>
              </a:solidFill>
              <a:latin typeface="Bradley Hand ITC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096344" cy="362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Resultado de imagen para depresion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2903"/>
            <a:ext cx="4349608" cy="37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856" y="548680"/>
            <a:ext cx="8229600" cy="394645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Bradley Hand ITC" pitchFamily="66" charset="0"/>
              </a:rPr>
              <a:t>THE ARGUMENT DOES NOT EXIST!</a:t>
            </a:r>
            <a:endParaRPr lang="es-CO" sz="8000" dirty="0">
              <a:ln w="57150">
                <a:solidFill>
                  <a:srgbClr val="FF0000"/>
                </a:solidFill>
              </a:ln>
              <a:solidFill>
                <a:srgbClr val="FFFF00"/>
              </a:solidFill>
              <a:latin typeface="Bradley Hand ITC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149352" cy="224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7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38100">
                  <a:solidFill>
                    <a:srgbClr val="00B050"/>
                  </a:solidFill>
                </a:ln>
                <a:solidFill>
                  <a:srgbClr val="92D050"/>
                </a:solidFill>
                <a:latin typeface="Bradley Hand ITC" pitchFamily="66" charset="0"/>
              </a:rPr>
              <a:t>POEM</a:t>
            </a:r>
            <a:endParaRPr lang="es-CO" dirty="0">
              <a:ln w="38100">
                <a:solidFill>
                  <a:srgbClr val="00B050"/>
                </a:solidFill>
              </a:ln>
              <a:solidFill>
                <a:srgbClr val="92D050"/>
              </a:solidFill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4536504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Everyone thinks they know how it is,</a:t>
            </a:r>
          </a:p>
          <a:p>
            <a:pPr marL="0" indent="0" algn="ctr">
              <a:buNone/>
            </a:pPr>
            <a:r>
              <a:rPr lang="en-US" dirty="0" smtClean="0"/>
              <a:t>However they do not know</a:t>
            </a:r>
          </a:p>
          <a:p>
            <a:pPr marL="0" indent="0" algn="ctr">
              <a:buNone/>
            </a:pPr>
            <a:r>
              <a:rPr lang="en-US" dirty="0" smtClean="0"/>
              <a:t>How they feel.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No matter if it is high,</a:t>
            </a:r>
          </a:p>
          <a:p>
            <a:pPr marL="0" indent="0" algn="ctr">
              <a:buNone/>
            </a:pPr>
            <a:r>
              <a:rPr lang="en-US" dirty="0" smtClean="0"/>
              <a:t>Black or white,</a:t>
            </a:r>
          </a:p>
          <a:p>
            <a:pPr marL="0" indent="0" algn="ctr">
              <a:buNone/>
            </a:pPr>
            <a:r>
              <a:rPr lang="en-US" dirty="0" smtClean="0"/>
              <a:t>No matter the money</a:t>
            </a:r>
          </a:p>
          <a:p>
            <a:pPr marL="0" indent="0" algn="ctr">
              <a:buNone/>
            </a:pPr>
            <a:r>
              <a:rPr lang="en-US" dirty="0" smtClean="0"/>
              <a:t>that is the least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do you want to make them cry?</a:t>
            </a:r>
          </a:p>
          <a:p>
            <a:pPr marL="0" indent="0" algn="ctr">
              <a:buNone/>
            </a:pPr>
            <a:r>
              <a:rPr lang="en-US" dirty="0" smtClean="0"/>
              <a:t>You win grudge,</a:t>
            </a:r>
          </a:p>
          <a:p>
            <a:pPr marL="0" indent="0" algn="ctr">
              <a:buNone/>
            </a:pPr>
            <a:r>
              <a:rPr lang="en-US" dirty="0" smtClean="0"/>
              <a:t>You lose dignity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960440" cy="157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57" y="4603732"/>
            <a:ext cx="3664421" cy="198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124744"/>
            <a:ext cx="555496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What does it matter if he is fat,</a:t>
            </a:r>
          </a:p>
          <a:p>
            <a:pPr marL="0" indent="0" algn="ctr">
              <a:buNone/>
            </a:pPr>
            <a:r>
              <a:rPr lang="en-US" dirty="0" smtClean="0"/>
              <a:t>Or skinny others?</a:t>
            </a:r>
          </a:p>
          <a:p>
            <a:pPr marL="0" indent="0" algn="ctr">
              <a:buNone/>
            </a:pPr>
            <a:r>
              <a:rPr lang="en-US" dirty="0" smtClean="0"/>
              <a:t>Tell me, do you really know him?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do they tell us all</a:t>
            </a:r>
          </a:p>
          <a:p>
            <a:pPr marL="0" indent="0" algn="ctr">
              <a:buNone/>
            </a:pPr>
            <a:r>
              <a:rPr lang="en-US" dirty="0" smtClean="0"/>
              <a:t>That you have to change?</a:t>
            </a:r>
          </a:p>
          <a:p>
            <a:pPr marL="0" indent="0" algn="ctr">
              <a:buNone/>
            </a:pPr>
            <a:r>
              <a:rPr lang="en-US" dirty="0" smtClean="0"/>
              <a:t>If you do not start for yourself</a:t>
            </a:r>
          </a:p>
          <a:p>
            <a:pPr marL="0" indent="0" algn="ctr">
              <a:buNone/>
            </a:pPr>
            <a:r>
              <a:rPr lang="en-US" dirty="0" smtClean="0"/>
              <a:t>Where will you go?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Listen to me brother,</a:t>
            </a:r>
          </a:p>
          <a:p>
            <a:pPr marL="0" indent="0" algn="ctr">
              <a:buNone/>
            </a:pPr>
            <a:r>
              <a:rPr lang="en-US" dirty="0" smtClean="0"/>
              <a:t>Listen to me,</a:t>
            </a:r>
          </a:p>
          <a:p>
            <a:pPr marL="0" indent="0" algn="ctr">
              <a:buNone/>
            </a:pPr>
            <a:r>
              <a:rPr lang="en-US" dirty="0" smtClean="0"/>
              <a:t>Does teasing them </a:t>
            </a:r>
          </a:p>
          <a:p>
            <a:pPr marL="0" indent="0" algn="ctr">
              <a:buNone/>
            </a:pPr>
            <a:r>
              <a:rPr lang="en-US" dirty="0" smtClean="0"/>
              <a:t>cause you pleasure?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" y="908720"/>
            <a:ext cx="3744838" cy="24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Resultado de imagen para discrimination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2375798" cy="23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193</Words>
  <Application>Microsoft Office PowerPoint</Application>
  <PresentationFormat>Presentación en pantalla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¿Do you Know how the discrimination start? </vt:lpstr>
      <vt:lpstr>¿Do you know what is discrimination?</vt:lpstr>
      <vt:lpstr>¿what is the argument that people have to discriminate against others?</vt:lpstr>
      <vt:lpstr>School students</vt:lpstr>
      <vt:lpstr>University Students </vt:lpstr>
      <vt:lpstr>¿How do people feel when they are discriminated against?</vt:lpstr>
      <vt:lpstr>THE ARGUMENT DOES NOT EXIST!</vt:lpstr>
      <vt:lpstr>POEM</vt:lpstr>
      <vt:lpstr>Presentación de PowerPoint</vt:lpstr>
      <vt:lpstr>Do not discriminate, there is no argument to do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¿Do you Know how the discrimination start? </dc:title>
  <dc:creator>Usuario</dc:creator>
  <cp:lastModifiedBy>Usuario</cp:lastModifiedBy>
  <cp:revision>9</cp:revision>
  <dcterms:created xsi:type="dcterms:W3CDTF">2017-05-13T01:14:18Z</dcterms:created>
  <dcterms:modified xsi:type="dcterms:W3CDTF">2017-05-13T03:05:11Z</dcterms:modified>
</cp:coreProperties>
</file>