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93" r:id="rId3"/>
    <p:sldId id="394" r:id="rId4"/>
    <p:sldId id="401" r:id="rId5"/>
    <p:sldId id="396" r:id="rId6"/>
    <p:sldId id="397" r:id="rId7"/>
    <p:sldId id="398" r:id="rId8"/>
    <p:sldId id="399" r:id="rId9"/>
    <p:sldId id="400" r:id="rId1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ara Ines Padilla Garcia" initials="CIPG" lastIdx="22" clrIdx="0"/>
  <p:cmAuthor id="1" name="provisional" initials="p" lastIdx="1" clrIdx="1"/>
  <p:cmAuthor id="2" name="usuario" initials="u" lastIdx="20" clrIdx="2"/>
  <p:cmAuthor id="3" name="Paula Pinzon Carreño" initials="PPC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AF21F"/>
    <a:srgbClr val="E923C3"/>
    <a:srgbClr val="FF505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2540" autoAdjust="0"/>
  </p:normalViewPr>
  <p:slideViewPr>
    <p:cSldViewPr>
      <p:cViewPr>
        <p:scale>
          <a:sx n="59" d="100"/>
          <a:sy n="59" d="100"/>
        </p:scale>
        <p:origin x="-1692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D8D67-99C1-4428-BD7A-2840F6F0BE92}" type="datetimeFigureOut">
              <a:rPr lang="es-CO" smtClean="0"/>
              <a:t>03/05/2017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2E942-14FA-4DC9-A48D-9F3F60D0E5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300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2FFF-D18D-4525-96ED-94420F303A45}" type="datetimeFigureOut">
              <a:rPr lang="es-CO" smtClean="0"/>
              <a:t>03/05/2017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843E-5746-4301-83EB-36D00E93E6C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2FFF-D18D-4525-96ED-94420F303A45}" type="datetimeFigureOut">
              <a:rPr lang="es-CO" smtClean="0"/>
              <a:t>03/05/2017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843E-5746-4301-83EB-36D00E93E6C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2FFF-D18D-4525-96ED-94420F303A45}" type="datetimeFigureOut">
              <a:rPr lang="es-CO" smtClean="0"/>
              <a:t>03/05/2017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843E-5746-4301-83EB-36D00E93E6C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2FFF-D18D-4525-96ED-94420F303A45}" type="datetimeFigureOut">
              <a:rPr lang="es-CO" smtClean="0"/>
              <a:t>03/05/2017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843E-5746-4301-83EB-36D00E93E6C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2FFF-D18D-4525-96ED-94420F303A45}" type="datetimeFigureOut">
              <a:rPr lang="es-CO" smtClean="0"/>
              <a:t>03/05/2017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843E-5746-4301-83EB-36D00E93E6C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2FFF-D18D-4525-96ED-94420F303A45}" type="datetimeFigureOut">
              <a:rPr lang="es-CO" smtClean="0"/>
              <a:t>03/05/2017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843E-5746-4301-83EB-36D00E93E6C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2FFF-D18D-4525-96ED-94420F303A45}" type="datetimeFigureOut">
              <a:rPr lang="es-CO" smtClean="0"/>
              <a:t>03/05/2017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843E-5746-4301-83EB-36D00E93E6C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2FFF-D18D-4525-96ED-94420F303A45}" type="datetimeFigureOut">
              <a:rPr lang="es-CO" smtClean="0"/>
              <a:t>03/05/2017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843E-5746-4301-83EB-36D00E93E6C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2FFF-D18D-4525-96ED-94420F303A45}" type="datetimeFigureOut">
              <a:rPr lang="es-CO" smtClean="0"/>
              <a:t>03/05/2017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843E-5746-4301-83EB-36D00E93E6C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2FFF-D18D-4525-96ED-94420F303A45}" type="datetimeFigureOut">
              <a:rPr lang="es-CO" smtClean="0"/>
              <a:t>03/05/2017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843E-5746-4301-83EB-36D00E93E6C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2FFF-D18D-4525-96ED-94420F303A45}" type="datetimeFigureOut">
              <a:rPr lang="es-CO" smtClean="0"/>
              <a:t>03/05/2017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843E-5746-4301-83EB-36D00E93E6C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F2FFF-D18D-4525-96ED-94420F303A45}" type="datetimeFigureOut">
              <a:rPr lang="es-CO" smtClean="0"/>
              <a:t>03/05/2017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0843E-5746-4301-83EB-36D00E93E6C2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47664" y="2708920"/>
            <a:ext cx="5976664" cy="1728192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CO" sz="60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entaur" panose="02030504050205020304" pitchFamily="18" charset="0"/>
              </a:rPr>
              <a:t>MOURNING AND GRIEFT </a:t>
            </a:r>
            <a:endParaRPr lang="es-CO" sz="6000" b="1" i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entaur" panose="020305040502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283"/>
            <a:ext cx="3666607" cy="551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Resultado de imagen para muer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283"/>
            <a:ext cx="3651901" cy="525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4525742" y="5421933"/>
            <a:ext cx="3456384" cy="679235"/>
          </a:xfrm>
          <a:prstGeom prst="round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600" b="1" i="1" dirty="0" smtClean="0"/>
              <a:t>DEATH</a:t>
            </a:r>
            <a:endParaRPr lang="es-ES" sz="3600" b="1" i="1" dirty="0"/>
          </a:p>
        </p:txBody>
      </p:sp>
    </p:spTree>
    <p:extLst>
      <p:ext uri="{BB962C8B-B14F-4D97-AF65-F5344CB8AC3E}">
        <p14:creationId xmlns:p14="http://schemas.microsoft.com/office/powerpoint/2010/main" val="72786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5"/>
            <a:ext cx="5103887" cy="3517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48679"/>
            <a:ext cx="3795238" cy="5462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827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" y="2348880"/>
            <a:ext cx="5360096" cy="3695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sultado de imagen para MOU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96752"/>
            <a:ext cx="4057650" cy="2686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616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176464" cy="5664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20688"/>
            <a:ext cx="4124325" cy="600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55576" y="476672"/>
            <a:ext cx="8229600" cy="1143000"/>
          </a:xfrm>
        </p:spPr>
        <p:txBody>
          <a:bodyPr>
            <a:normAutofit/>
          </a:bodyPr>
          <a:lstStyle/>
          <a:p>
            <a:r>
              <a:rPr lang="es-CO" sz="4800" b="1" dirty="0" smtClean="0">
                <a:solidFill>
                  <a:schemeClr val="bg1"/>
                </a:solidFill>
              </a:rPr>
              <a:t>GRIEFT</a:t>
            </a:r>
            <a:endParaRPr lang="es-E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98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5">
                    <a:lumMod val="75000"/>
                  </a:schemeClr>
                </a:solidFill>
                <a:latin typeface="Cooper Black" panose="0208090404030B020404" pitchFamily="18" charset="0"/>
              </a:rPr>
              <a:t>CEMETERY</a:t>
            </a:r>
            <a:r>
              <a:rPr lang="es-CO" sz="4000" dirty="0" smtClean="0">
                <a:solidFill>
                  <a:schemeClr val="accent5">
                    <a:lumMod val="75000"/>
                  </a:schemeClr>
                </a:solidFill>
                <a:latin typeface="Cooper Black" panose="0208090404030B020404" pitchFamily="18" charset="0"/>
              </a:rPr>
              <a:t>?</a:t>
            </a:r>
            <a:endParaRPr lang="es-ES" dirty="0">
              <a:solidFill>
                <a:schemeClr val="accent5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  <p:pic>
        <p:nvPicPr>
          <p:cNvPr id="4" name="3 Marcador de contenido" descr="Resultado de imagen para CEMENTERIOS MALAGA SANTANDER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7620000" cy="34534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4381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STAGES OF MOU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84230"/>
            <a:ext cx="6840760" cy="48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622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376237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288152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715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157" y="188640"/>
            <a:ext cx="3413082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3" y="2387338"/>
            <a:ext cx="4618235" cy="3785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948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6316</TotalTime>
  <Words>7</Words>
  <Application>Microsoft Office PowerPoint</Application>
  <PresentationFormat>Presentación en pantalla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MOURNING AND GRIEFT </vt:lpstr>
      <vt:lpstr>Presentación de PowerPoint</vt:lpstr>
      <vt:lpstr>Presentación de PowerPoint</vt:lpstr>
      <vt:lpstr>Presentación de PowerPoint</vt:lpstr>
      <vt:lpstr>GRIEFT</vt:lpstr>
      <vt:lpstr>CEMETERY?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Usuario de Windows</cp:lastModifiedBy>
  <cp:revision>377</cp:revision>
  <dcterms:created xsi:type="dcterms:W3CDTF">2013-01-28T21:31:25Z</dcterms:created>
  <dcterms:modified xsi:type="dcterms:W3CDTF">2017-05-04T04:03:23Z</dcterms:modified>
</cp:coreProperties>
</file>