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11432-BB8E-4732-AD09-581FDAA591F9}" type="datetimeFigureOut">
              <a:rPr lang="es-CO" smtClean="0"/>
              <a:pPr/>
              <a:t>03/11/2009</a:t>
            </a:fld>
            <a:endParaRPr lang="en-U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11AE1-2640-4431-9E9A-90DA19B9EC66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heel spokes="2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11432-BB8E-4732-AD09-581FDAA591F9}" type="datetimeFigureOut">
              <a:rPr lang="es-CO" smtClean="0"/>
              <a:pPr/>
              <a:t>03/11/2009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11AE1-2640-4431-9E9A-90DA19B9EC66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  <p:transition spd="slow">
    <p:wheel spokes="2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11432-BB8E-4732-AD09-581FDAA591F9}" type="datetimeFigureOut">
              <a:rPr lang="es-CO" smtClean="0"/>
              <a:pPr/>
              <a:t>03/11/2009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11AE1-2640-4431-9E9A-90DA19B9EC66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  <p:transition spd="slow">
    <p:wheel spokes="2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11432-BB8E-4732-AD09-581FDAA591F9}" type="datetimeFigureOut">
              <a:rPr lang="es-CO" smtClean="0"/>
              <a:pPr/>
              <a:t>03/11/2009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11AE1-2640-4431-9E9A-90DA19B9EC66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  <p:transition spd="slow">
    <p:wheel spokes="2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11432-BB8E-4732-AD09-581FDAA591F9}" type="datetimeFigureOut">
              <a:rPr lang="es-CO" smtClean="0"/>
              <a:pPr/>
              <a:t>03/11/2009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11AE1-2640-4431-9E9A-90DA19B9EC66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heel spokes="2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11432-BB8E-4732-AD09-581FDAA591F9}" type="datetimeFigureOut">
              <a:rPr lang="es-CO" smtClean="0"/>
              <a:pPr/>
              <a:t>03/11/2009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11AE1-2640-4431-9E9A-90DA19B9EC66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  <p:transition spd="slow">
    <p:wheel spokes="2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11432-BB8E-4732-AD09-581FDAA591F9}" type="datetimeFigureOut">
              <a:rPr lang="es-CO" smtClean="0"/>
              <a:pPr/>
              <a:t>03/11/2009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11AE1-2640-4431-9E9A-90DA19B9EC66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  <p:transition spd="slow">
    <p:wheel spokes="2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11432-BB8E-4732-AD09-581FDAA591F9}" type="datetimeFigureOut">
              <a:rPr lang="es-CO" smtClean="0"/>
              <a:pPr/>
              <a:t>03/11/2009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11AE1-2640-4431-9E9A-90DA19B9EC66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  <p:transition spd="slow">
    <p:wheel spokes="2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11432-BB8E-4732-AD09-581FDAA591F9}" type="datetimeFigureOut">
              <a:rPr lang="es-CO" smtClean="0"/>
              <a:pPr/>
              <a:t>03/11/2009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11AE1-2640-4431-9E9A-90DA19B9EC66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  <p:transition spd="slow">
    <p:wheel spokes="2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11432-BB8E-4732-AD09-581FDAA591F9}" type="datetimeFigureOut">
              <a:rPr lang="es-CO" smtClean="0"/>
              <a:pPr/>
              <a:t>03/11/2009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11AE1-2640-4431-9E9A-90DA19B9EC66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  <p:transition spd="slow">
    <p:wheel spokes="2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11432-BB8E-4732-AD09-581FDAA591F9}" type="datetimeFigureOut">
              <a:rPr lang="es-CO" smtClean="0"/>
              <a:pPr/>
              <a:t>03/11/2009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F211AE1-2640-4431-9E9A-90DA19B9EC66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wheel spokes="2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AA11432-BB8E-4732-AD09-581FDAA591F9}" type="datetimeFigureOut">
              <a:rPr lang="es-CO" smtClean="0"/>
              <a:pPr/>
              <a:t>03/11/2009</a:t>
            </a:fld>
            <a:endParaRPr lang="en-U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F211AE1-2640-4431-9E9A-90DA19B9EC66}" type="slidenum">
              <a:rPr lang="en-US" smtClean="0"/>
              <a:pPr/>
              <a:t>‹Nº›</a:t>
            </a:fld>
            <a:endParaRPr lang="en-US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wheel spokes="2"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Developmental Characteristics Of Young </a:t>
            </a:r>
            <a:r>
              <a:rPr lang="en-US" dirty="0" err="1" smtClean="0"/>
              <a:t>Adolecents</a:t>
            </a:r>
            <a:endParaRPr lang="en-U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Science</a:t>
            </a:r>
          </a:p>
          <a:p>
            <a:r>
              <a:rPr lang="en-US" dirty="0" smtClean="0"/>
              <a:t>Mr. William Lopez</a:t>
            </a:r>
          </a:p>
          <a:p>
            <a:r>
              <a:rPr lang="en-US" dirty="0" smtClean="0"/>
              <a:t>Eduardo Rojas</a:t>
            </a:r>
          </a:p>
          <a:p>
            <a:r>
              <a:rPr lang="en-US" dirty="0" smtClean="0"/>
              <a:t>8°A</a:t>
            </a:r>
            <a:endParaRPr lang="en-US" dirty="0"/>
          </a:p>
        </p:txBody>
      </p:sp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Perpetuating a pattern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majority of schools have become drastically out synch with the development needs of young adolescents.</a:t>
            </a:r>
          </a:p>
          <a:p>
            <a:r>
              <a:rPr lang="en-US" dirty="0" smtClean="0"/>
              <a:t>Some Adolescents  may perpetuate vicious circle underachievement.</a:t>
            </a:r>
          </a:p>
          <a:p>
            <a:r>
              <a:rPr lang="en-US" dirty="0" smtClean="0"/>
              <a:t> 10 to 18 years old, are the same also has blinded educators  to the developmental needs of early adolescents, 10 to 15 years old</a:t>
            </a:r>
          </a:p>
          <a:p>
            <a:endParaRPr lang="en-US" dirty="0"/>
          </a:p>
        </p:txBody>
      </p:sp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Looking at the big picture of human development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we being seeing children´s development with new eyes, we´ll understand that the path is not neat predicable one. </a:t>
            </a:r>
          </a:p>
          <a:p>
            <a:r>
              <a:rPr lang="en-US" dirty="0" smtClean="0"/>
              <a:t>There interactions with their family, friends community and peer groups</a:t>
            </a:r>
          </a:p>
          <a:p>
            <a:endParaRPr lang="en-US" dirty="0"/>
          </a:p>
        </p:txBody>
      </p:sp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The Characteristics of a young adolescents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children have 10 to 15 years start the puberty. They make some variation in physical maturation.</a:t>
            </a:r>
          </a:p>
          <a:p>
            <a:r>
              <a:rPr lang="en-US" dirty="0" smtClean="0"/>
              <a:t> They it</a:t>
            </a:r>
            <a:r>
              <a:rPr lang="es-CO" dirty="0" smtClean="0"/>
              <a:t> </a:t>
            </a:r>
            <a:r>
              <a:rPr lang="en-US" dirty="0" smtClean="0"/>
              <a:t>opens the appetite.</a:t>
            </a:r>
          </a:p>
          <a:p>
            <a:r>
              <a:rPr lang="en-US" dirty="0" smtClean="0"/>
              <a:t>Development in adolescents </a:t>
            </a:r>
            <a:r>
              <a:rPr lang="en-US" dirty="0" err="1" smtClean="0"/>
              <a:t>viries</a:t>
            </a:r>
            <a:r>
              <a:rPr lang="en-US" dirty="0" smtClean="0"/>
              <a:t> in their intellectual, social, emotional and moral.</a:t>
            </a:r>
            <a:br>
              <a:rPr lang="en-US" dirty="0" smtClean="0"/>
            </a:b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Intellectual development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 skills the ability to imagine hypothetical situations.</a:t>
            </a:r>
          </a:p>
          <a:p>
            <a:r>
              <a:rPr lang="en-US" dirty="0" smtClean="0"/>
              <a:t>They predict consequences of immediate </a:t>
            </a:r>
            <a:r>
              <a:rPr lang="en-US" dirty="0" err="1" smtClean="0"/>
              <a:t>behaviur</a:t>
            </a:r>
            <a:endParaRPr lang="en-US" dirty="0"/>
          </a:p>
        </p:txBody>
      </p:sp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Moral development 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They are in a transition from a focus of “what´s in it for me” to considering the feelings and rights of others.</a:t>
            </a:r>
          </a:p>
          <a:p>
            <a:r>
              <a:rPr lang="en-US" dirty="0" smtClean="0"/>
              <a:t>When other people are suffering the group show compassion</a:t>
            </a:r>
          </a:p>
          <a:p>
            <a:endParaRPr lang="en-US" dirty="0" smtClean="0"/>
          </a:p>
        </p:txBody>
      </p:sp>
    </p:spTree>
  </p:cSld>
  <p:clrMapOvr>
    <a:masterClrMapping/>
  </p:clrMapOvr>
  <p:transition spd="slow">
    <p:wheel spokes="2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 development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Bodily changes and varying maturity rates of young </a:t>
            </a:r>
            <a:r>
              <a:rPr lang="en-US" dirty="0" smtClean="0"/>
              <a:t>adolescents.</a:t>
            </a:r>
          </a:p>
          <a:p>
            <a:r>
              <a:rPr lang="en-US" dirty="0" smtClean="0"/>
              <a:t>Girls tend to mature one and one half to two years earlier than boys.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 spd="slow">
    <p:wheel spokes="2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Emotional/psychological development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Young </a:t>
            </a:r>
            <a:r>
              <a:rPr lang="en-US" dirty="0" smtClean="0"/>
              <a:t>adolescents are </a:t>
            </a:r>
            <a:r>
              <a:rPr lang="en-US" dirty="0" smtClean="0"/>
              <a:t>psychologically vulnerable because at no other stage of development are they more likely.</a:t>
            </a:r>
          </a:p>
          <a:p>
            <a:r>
              <a:rPr lang="en-US" dirty="0" smtClean="0"/>
              <a:t>They are highly sensitive to personal criticism.</a:t>
            </a:r>
          </a:p>
        </p:txBody>
      </p:sp>
    </p:spTree>
  </p:cSld>
  <p:clrMapOvr>
    <a:masterClrMapping/>
  </p:clrMapOvr>
  <p:transition spd="slow">
    <p:wheel spokes="2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Social Development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Young adolescents have a strong need to belong to a group.</a:t>
            </a:r>
          </a:p>
          <a:p>
            <a:r>
              <a:rPr lang="en-US" dirty="0" smtClean="0"/>
              <a:t>Some of the social skills frequently lag their mental and physical maturity.</a:t>
            </a:r>
            <a:endParaRPr lang="en-US" dirty="0"/>
          </a:p>
        </p:txBody>
      </p:sp>
    </p:spTree>
  </p:cSld>
  <p:clrMapOvr>
    <a:masterClrMapping/>
  </p:clrMapOvr>
  <p:transition spd="slow">
    <p:wheel spokes="2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374</TotalTime>
  <Words>290</Words>
  <Application>Microsoft Office PowerPoint</Application>
  <PresentationFormat>Presentación en pantalla (4:3)</PresentationFormat>
  <Paragraphs>31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Flujo</vt:lpstr>
      <vt:lpstr>The Developmental Characteristics Of Young Adolecents</vt:lpstr>
      <vt:lpstr>Perpetuating a pattern</vt:lpstr>
      <vt:lpstr>Looking at the big picture of human development</vt:lpstr>
      <vt:lpstr>The Characteristics of a young adolescents</vt:lpstr>
      <vt:lpstr>Intellectual development</vt:lpstr>
      <vt:lpstr>Moral development </vt:lpstr>
      <vt:lpstr>Physical development</vt:lpstr>
      <vt:lpstr>Emotional/psychological development</vt:lpstr>
      <vt:lpstr>Social Development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Developmental Characteristics Of Young Adolecents</dc:title>
  <dc:creator>Familia Rojas </dc:creator>
  <cp:lastModifiedBy>Familia Rojas </cp:lastModifiedBy>
  <cp:revision>38</cp:revision>
  <dcterms:created xsi:type="dcterms:W3CDTF">2009-10-31T15:13:52Z</dcterms:created>
  <dcterms:modified xsi:type="dcterms:W3CDTF">2009-11-04T01:42:54Z</dcterms:modified>
</cp:coreProperties>
</file>